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62" r:id="rId3"/>
    <p:sldId id="363" r:id="rId5"/>
    <p:sldId id="446" r:id="rId6"/>
    <p:sldId id="447" r:id="rId7"/>
    <p:sldId id="448" r:id="rId8"/>
    <p:sldId id="449" r:id="rId9"/>
    <p:sldId id="450" r:id="rId10"/>
    <p:sldId id="451" r:id="rId11"/>
    <p:sldId id="452" r:id="rId12"/>
    <p:sldId id="453" r:id="rId13"/>
    <p:sldId id="454" r:id="rId14"/>
    <p:sldId id="455" r:id="rId15"/>
    <p:sldId id="369" r:id="rId16"/>
    <p:sldId id="393" r:id="rId17"/>
    <p:sldId id="465" r:id="rId18"/>
    <p:sldId id="466" r:id="rId19"/>
    <p:sldId id="467" r:id="rId20"/>
    <p:sldId id="468" r:id="rId21"/>
    <p:sldId id="469" r:id="rId22"/>
    <p:sldId id="470" r:id="rId23"/>
    <p:sldId id="482" r:id="rId24"/>
    <p:sldId id="418" r:id="rId25"/>
    <p:sldId id="419" r:id="rId26"/>
    <p:sldId id="420" r:id="rId27"/>
    <p:sldId id="472" r:id="rId28"/>
    <p:sldId id="473" r:id="rId29"/>
    <p:sldId id="474" r:id="rId30"/>
    <p:sldId id="484" r:id="rId31"/>
    <p:sldId id="404" r:id="rId32"/>
    <p:sldId id="432" r:id="rId33"/>
    <p:sldId id="433" r:id="rId34"/>
    <p:sldId id="434" r:id="rId35"/>
    <p:sldId id="475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4546A"/>
    <a:srgbClr val="1941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96314" autoAdjust="0"/>
  </p:normalViewPr>
  <p:slideViewPr>
    <p:cSldViewPr snapToGrid="0" showGuides="1">
      <p:cViewPr varScale="1">
        <p:scale>
          <a:sx n="108" d="100"/>
          <a:sy n="108" d="100"/>
        </p:scale>
        <p:origin x="666" y="114"/>
      </p:cViewPr>
      <p:guideLst>
        <p:guide orient="horz" pos="2136"/>
        <p:guide pos="386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C303D-B686-4E9A-9B4B-6FD30633AA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4DD0AC-7F07-4128-B9A6-9AC6CBCF667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 userDrawn="1"/>
        </p:nvSpPr>
        <p:spPr>
          <a:xfrm>
            <a:off x="200441" y="193607"/>
            <a:ext cx="578289" cy="578289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圆角矩形 2"/>
          <p:cNvSpPr/>
          <p:nvPr userDrawn="1"/>
        </p:nvSpPr>
        <p:spPr>
          <a:xfrm>
            <a:off x="798672" y="736271"/>
            <a:ext cx="215597" cy="215597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圆角矩形 3"/>
          <p:cNvSpPr/>
          <p:nvPr userDrawn="1"/>
        </p:nvSpPr>
        <p:spPr>
          <a:xfrm>
            <a:off x="995732" y="542126"/>
            <a:ext cx="132077" cy="132077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tags" Target="../tags/tag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tags" Target="../tags/tag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tags" Target="../tags/tag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096000" y="2149867"/>
            <a:ext cx="2558265" cy="2558265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36405" y="2498119"/>
            <a:ext cx="14020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你</a:t>
            </a:r>
            <a:endParaRPr kumimoji="1" lang="zh-CN" altLang="en-US" sz="9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69386" y="2498119"/>
            <a:ext cx="14020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画</a:t>
            </a:r>
            <a:endParaRPr kumimoji="1" lang="zh-CN" altLang="en-US" sz="9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10544" y="3859951"/>
            <a:ext cx="29889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guess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&amp;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draw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</p:txBody>
      </p:sp>
      <p:sp>
        <p:nvSpPr>
          <p:cNvPr id="6" name="燕尾形 5"/>
          <p:cNvSpPr/>
          <p:nvPr/>
        </p:nvSpPr>
        <p:spPr>
          <a:xfrm flipH="1">
            <a:off x="9628901" y="3977200"/>
            <a:ext cx="208052" cy="208052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</p:txBody>
      </p:sp>
      <p:cxnSp>
        <p:nvCxnSpPr>
          <p:cNvPr id="9" name="直线连接符 8"/>
          <p:cNvCxnSpPr/>
          <p:nvPr/>
        </p:nvCxnSpPr>
        <p:spPr>
          <a:xfrm>
            <a:off x="982101" y="3316357"/>
            <a:ext cx="3662081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9060621" y="2317053"/>
            <a:ext cx="397329" cy="397329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8795170" y="2289049"/>
            <a:ext cx="209070" cy="209070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</p:txBody>
      </p:sp>
      <p:cxnSp>
        <p:nvCxnSpPr>
          <p:cNvPr id="13" name="直线连接符 12"/>
          <p:cNvCxnSpPr/>
          <p:nvPr/>
        </p:nvCxnSpPr>
        <p:spPr>
          <a:xfrm>
            <a:off x="6283576" y="4081226"/>
            <a:ext cx="339777" cy="0"/>
          </a:xfrm>
          <a:prstGeom prst="line">
            <a:avLst/>
          </a:prstGeom>
          <a:ln w="444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827286" y="2906684"/>
            <a:ext cx="292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2022 PROJECT PLAN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REPORT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503660" y="3391601"/>
            <a:ext cx="324970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项目计划</a:t>
            </a: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报告</a:t>
            </a:r>
            <a:endParaRPr kumimoji="1" lang="zh-CN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5523053" y="4261546"/>
            <a:ext cx="209070" cy="209070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074946" y="2512724"/>
            <a:ext cx="14020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我</a:t>
            </a:r>
            <a:endParaRPr kumimoji="1" lang="zh-CN" altLang="en-US" sz="9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477026" y="2532409"/>
            <a:ext cx="14020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猜</a:t>
            </a:r>
            <a:endParaRPr kumimoji="1" lang="zh-CN" altLang="en-US" sz="9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85445" y="4320540"/>
            <a:ext cx="1129220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1" lang="zh-CN" altLang="en-US" sz="160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小组成员：</a:t>
            </a:r>
            <a:endParaRPr kumimoji="1" lang="zh-CN" altLang="en-US" sz="160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algn="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1" lang="zh-CN" altLang="en-US" sz="160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	张隽涵</a:t>
            </a:r>
            <a:endParaRPr kumimoji="1" lang="zh-CN" altLang="en-US" sz="160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algn="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1" lang="zh-CN" altLang="en-US" sz="160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	金书毅</a:t>
            </a:r>
            <a:endParaRPr kumimoji="1" lang="zh-CN" altLang="en-US" sz="160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algn="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1" lang="zh-CN" altLang="en-US" sz="160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	蔡弘涛</a:t>
            </a:r>
            <a:endParaRPr kumimoji="1" lang="zh-CN" altLang="en-US" sz="160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algn="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1" lang="zh-CN" altLang="en-US" sz="160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	陈曦冉</a:t>
            </a:r>
            <a:endParaRPr kumimoji="1" lang="zh-CN" altLang="en-US" sz="160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algn="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1" lang="zh-CN" altLang="en-US" sz="160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	康克</a:t>
            </a:r>
            <a:endParaRPr kumimoji="1" lang="zh-CN" altLang="en-US" sz="160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/>
      <p:bldP spid="6" grpId="0" bldLvl="0" animBg="1"/>
      <p:bldP spid="10" grpId="0" bldLvl="0" animBg="1"/>
      <p:bldP spid="11" grpId="0" bldLvl="0" animBg="1"/>
      <p:bldP spid="15" grpId="0"/>
      <p:bldP spid="20" grpId="0"/>
      <p:bldP spid="22" grpId="0" bldLvl="0" animBg="1"/>
      <p:bldP spid="7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  <a:sym typeface="+mn-ea"/>
              </a:rPr>
              <a:t>好友猜图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ea"/>
              <a:ea typeface="思源黑体 CN Regular"/>
              <a:cs typeface="+mn-cs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115388" y="1479807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n-ea"/>
                <a:ea typeface="思源黑体 CN Regular"/>
                <a:cs typeface="+mn-cs"/>
              </a:rPr>
              <a:t>猜词阶段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n-ea"/>
              <a:ea typeface="思源黑体 CN Regular"/>
              <a:cs typeface="+mn-cs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733540" y="2176780"/>
            <a:ext cx="435102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    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作画时有三个按键，分别可以调节画笔的粗细、画笔的颜色和橡皮的大小，左上角是时间。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    </a:t>
            </a:r>
            <a:r>
              <a:rPr kumimoji="1" lang="zh-CN" altLang="en-US" sz="2000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同时，其他玩家可以在评论区打出猜测的答案，当猜出正确答案时，该玩家会加分，且其正确答案会在评论区显示为</a:t>
            </a:r>
            <a:r>
              <a:rPr kumimoji="1" lang="en-US" altLang="zh-CN" sz="2000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***</a:t>
            </a:r>
            <a:r>
              <a:rPr kumimoji="1" lang="zh-CN" altLang="en-US" sz="2000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号。当时间耗尽或所有玩家都猜出来后，本轮结束。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t="5816" b="2839"/>
          <a:stretch>
            <a:fillRect/>
          </a:stretch>
        </p:blipFill>
        <p:spPr>
          <a:xfrm>
            <a:off x="2737485" y="87630"/>
            <a:ext cx="3291840" cy="6682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  <a:sym typeface="+mn-ea"/>
              </a:rPr>
              <a:t>好友猜图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ea"/>
              <a:ea typeface="思源黑体 CN Regular"/>
              <a:cs typeface="+mn-cs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296123" y="908942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n-ea"/>
                <a:ea typeface="思源黑体 CN Regular"/>
                <a:cs typeface="+mn-cs"/>
              </a:rPr>
              <a:t>展示阶段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n-ea"/>
              <a:ea typeface="思源黑体 CN Regular"/>
              <a:cs typeface="+mn-cs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74675" y="1633220"/>
            <a:ext cx="262318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    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每一个玩家作画结束后，都会弹窗展示几秒其画作，系统也会显示本轮几人答对，作画者加几分。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t="5590" b="3420"/>
          <a:stretch>
            <a:fillRect/>
          </a:stretch>
        </p:blipFill>
        <p:spPr>
          <a:xfrm>
            <a:off x="4416425" y="555625"/>
            <a:ext cx="2936240" cy="59397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t="7118" b="6693"/>
          <a:stretch>
            <a:fillRect/>
          </a:stretch>
        </p:blipFill>
        <p:spPr>
          <a:xfrm>
            <a:off x="8301990" y="412115"/>
            <a:ext cx="3149600" cy="6034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  <a:sym typeface="+mn-ea"/>
              </a:rPr>
              <a:t>好友猜图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ea"/>
              <a:ea typeface="思源黑体 CN Regular"/>
              <a:cs typeface="+mn-cs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364828" y="1084837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n-ea"/>
                <a:ea typeface="思源黑体 CN Regular"/>
                <a:cs typeface="+mn-cs"/>
              </a:rPr>
              <a:t>结算阶段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n-ea"/>
              <a:ea typeface="思源黑体 CN Regular"/>
              <a:cs typeface="+mn-cs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527175" y="1984375"/>
            <a:ext cx="386778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    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在每一轮结束后（即所有玩家都画过一遍后），会显示游戏结束并且弹出本轮游戏的得分情况，进行排行。关闭弹窗后回到准备阶段页面。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t="5156"/>
          <a:stretch>
            <a:fillRect/>
          </a:stretch>
        </p:blipFill>
        <p:spPr>
          <a:xfrm>
            <a:off x="7268845" y="87630"/>
            <a:ext cx="3169920" cy="6682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5070393" y="668411"/>
            <a:ext cx="2160000" cy="2160000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507730" y="1424652"/>
            <a:ext cx="243152" cy="243152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4750882" y="1887516"/>
            <a:ext cx="127491" cy="127491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7318469" y="1320858"/>
            <a:ext cx="209070" cy="209070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81898" y="1565553"/>
            <a:ext cx="17980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第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二部分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93773" y="1998761"/>
            <a:ext cx="1774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PART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01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13383" y="2828308"/>
            <a:ext cx="35356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66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分工</a:t>
            </a:r>
            <a:r>
              <a:rPr kumimoji="1" lang="zh-CN" altLang="en-US" sz="66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介绍</a:t>
            </a:r>
            <a:endParaRPr kumimoji="1" lang="zh-CN" altLang="en-US" sz="66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  <a:cs typeface="+mn-cs"/>
              </a:rPr>
              <a:t>总体</a:t>
            </a: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  <a:cs typeface="+mn-cs"/>
              </a:rPr>
              <a:t>分工</a:t>
            </a: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ea"/>
              <a:ea typeface="思源黑体 CN Regular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58875" y="1146810"/>
            <a:ext cx="707644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2400"/>
              <a:t>前端（游戏功能实现）</a:t>
            </a:r>
            <a:endParaRPr lang="zh-CN" altLang="en-US" sz="2400"/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 sz="240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2400"/>
              <a:t>后端</a:t>
            </a:r>
            <a:endParaRPr lang="zh-CN" altLang="en-US" sz="2400"/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 sz="2400"/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 sz="2400"/>
              <a:t>AI</a:t>
            </a:r>
            <a:r>
              <a:rPr lang="zh-CN" altLang="en-US" sz="2400"/>
              <a:t>训练</a:t>
            </a:r>
            <a:endParaRPr lang="zh-CN" altLang="en-US" sz="2400"/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 sz="240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2400"/>
              <a:t>测试</a:t>
            </a:r>
            <a:endParaRPr lang="zh-CN" altLang="en-US" sz="2400"/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 sz="240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2400"/>
              <a:t>文档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2164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  <a:cs typeface="+mn-cs"/>
              </a:rPr>
              <a:t>前端</a:t>
            </a:r>
            <a:r>
              <a: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  <a:cs typeface="+mn-cs"/>
              </a:rPr>
              <a:t>-</a:t>
            </a: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  <a:cs typeface="+mn-cs"/>
              </a:rPr>
              <a:t>题目页面</a:t>
            </a: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ea"/>
              <a:ea typeface="思源黑体 CN Regular"/>
              <a:cs typeface="+mn-cs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747800" y="337351"/>
            <a:ext cx="288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https://www.ypppt.com/</a:t>
            </a:r>
            <a:endParaRPr lang="zh-CN" altLang="en-US" dirty="0">
              <a:solidFill>
                <a:srgbClr val="FFFFFF"/>
              </a:solidFill>
            </a:endParaRPr>
          </a:p>
        </p:txBody>
      </p:sp>
      <p:pic>
        <p:nvPicPr>
          <p:cNvPr id="44" name="图片 4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250" y="812197"/>
            <a:ext cx="3334136" cy="5234594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  <a:prstDash val="solid"/>
          </a:ln>
        </p:spPr>
      </p:pic>
      <p:sp>
        <p:nvSpPr>
          <p:cNvPr id="43" name="矩形 42"/>
          <p:cNvSpPr/>
          <p:nvPr/>
        </p:nvSpPr>
        <p:spPr>
          <a:xfrm>
            <a:off x="7198995" y="812800"/>
            <a:ext cx="547370" cy="37719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左箭头 44"/>
          <p:cNvSpPr/>
          <p:nvPr/>
        </p:nvSpPr>
        <p:spPr>
          <a:xfrm>
            <a:off x="7875270" y="856615"/>
            <a:ext cx="999490" cy="290195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4799330" y="1318260"/>
            <a:ext cx="2592705" cy="434911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右箭头 46"/>
          <p:cNvSpPr/>
          <p:nvPr/>
        </p:nvSpPr>
        <p:spPr>
          <a:xfrm>
            <a:off x="3188335" y="3556635"/>
            <a:ext cx="1546225" cy="49974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左右箭头 48"/>
          <p:cNvSpPr/>
          <p:nvPr/>
        </p:nvSpPr>
        <p:spPr>
          <a:xfrm>
            <a:off x="7392035" y="3105785"/>
            <a:ext cx="402590" cy="96520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9003665" y="778510"/>
            <a:ext cx="13322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kumimoji="1" lang="zh-CN" altLang="en-US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倒计时</a:t>
            </a:r>
            <a:r>
              <a:rPr kumimoji="1" lang="zh-CN" altLang="en-US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视图</a:t>
            </a:r>
            <a:endParaRPr kumimoji="1" lang="zh-CN" altLang="en-US" b="1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561465" y="3622040"/>
            <a:ext cx="156210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kumimoji="1" lang="zh-CN" altLang="en-US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用户交互</a:t>
            </a:r>
            <a:r>
              <a:rPr kumimoji="1" lang="zh-CN" altLang="en-US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区域</a:t>
            </a:r>
            <a:endParaRPr kumimoji="1" lang="zh-CN" altLang="en-US" b="1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7860665" y="2969895"/>
            <a:ext cx="110236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kumimoji="1" lang="zh-CN" altLang="en-US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背景间距</a:t>
            </a:r>
            <a:endParaRPr kumimoji="1" lang="zh-CN" altLang="en-US" b="1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</p:txBody>
      </p:sp>
      <p:sp>
        <p:nvSpPr>
          <p:cNvPr id="53" name="右箭头 52"/>
          <p:cNvSpPr/>
          <p:nvPr/>
        </p:nvSpPr>
        <p:spPr>
          <a:xfrm>
            <a:off x="3768725" y="2815590"/>
            <a:ext cx="1884680" cy="29019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2666365" y="2776855"/>
            <a:ext cx="110236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kumimoji="1" lang="zh-CN" altLang="en-US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题目区域</a:t>
            </a:r>
            <a:endParaRPr kumimoji="1" lang="zh-CN" altLang="en-US" b="1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8422640" y="5071110"/>
            <a:ext cx="33458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zh-CN" altLang="en-US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在题目布局界面，进行倒计时</a:t>
            </a:r>
            <a:r>
              <a:rPr kumimoji="1" lang="zh-CN" altLang="en-US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重置，并向用户</a:t>
            </a:r>
            <a:r>
              <a:rPr kumimoji="1" lang="zh-CN" altLang="en-US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展示题目</a:t>
            </a:r>
            <a:endParaRPr kumimoji="1" lang="zh-CN" altLang="en-US" b="1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155" y="697554"/>
            <a:ext cx="3455923" cy="5278950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</a:ln>
        </p:spPr>
      </p:pic>
      <p:sp>
        <p:nvSpPr>
          <p:cNvPr id="2" name="文本框 1"/>
          <p:cNvSpPr txBox="1"/>
          <p:nvPr/>
        </p:nvSpPr>
        <p:spPr>
          <a:xfrm>
            <a:off x="1151904" y="237507"/>
            <a:ext cx="2164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  <a:sym typeface="+mn-ea"/>
              </a:rPr>
              <a:t>前端</a:t>
            </a:r>
            <a:r>
              <a:rPr kumimoji="1" lang="en-US" altLang="zh-CN" sz="240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  <a:sym typeface="+mn-ea"/>
              </a:rPr>
              <a:t>-</a:t>
            </a: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  <a:cs typeface="+mn-cs"/>
              </a:rPr>
              <a:t>答题页面</a:t>
            </a: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ea"/>
              <a:ea typeface="思源黑体 CN Regular"/>
              <a:cs typeface="+mn-cs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747800" y="337351"/>
            <a:ext cx="288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https://www.ypppt.com/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7198995" y="812800"/>
            <a:ext cx="547370" cy="37719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左箭头 44"/>
          <p:cNvSpPr/>
          <p:nvPr/>
        </p:nvSpPr>
        <p:spPr>
          <a:xfrm>
            <a:off x="7875270" y="856615"/>
            <a:ext cx="999490" cy="290195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4799330" y="1318260"/>
            <a:ext cx="2704465" cy="445579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右箭头 46"/>
          <p:cNvSpPr/>
          <p:nvPr/>
        </p:nvSpPr>
        <p:spPr>
          <a:xfrm>
            <a:off x="3188335" y="3556635"/>
            <a:ext cx="1546225" cy="49974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9003665" y="778510"/>
            <a:ext cx="13322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kumimoji="1" lang="zh-CN" altLang="en-US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倒计时</a:t>
            </a:r>
            <a:r>
              <a:rPr kumimoji="1" lang="zh-CN" altLang="en-US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视图</a:t>
            </a:r>
            <a:endParaRPr kumimoji="1" lang="zh-CN" altLang="en-US" b="1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021205" y="3622675"/>
            <a:ext cx="110236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kumimoji="1" lang="zh-CN" altLang="en-US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绘画区域</a:t>
            </a:r>
            <a:endParaRPr kumimoji="1" lang="zh-CN" altLang="en-US" b="1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8390890" y="3622675"/>
            <a:ext cx="334581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zh-CN" altLang="en-US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在答题页面，用户可以在绘画区域进行答题，界面顶端提示当前题目。在屏幕右上角提示用户所剩时间。在绘画区域的下端，每隔一秒</a:t>
            </a:r>
            <a:r>
              <a:rPr kumimoji="1" lang="en-US" altLang="zh-CN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AI</a:t>
            </a:r>
            <a:r>
              <a:rPr kumimoji="1" lang="zh-CN" altLang="en-US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识别用户当前会话答案。该界面向后端传送画板数据</a:t>
            </a:r>
            <a:r>
              <a:rPr kumimoji="1" lang="zh-CN" altLang="en-US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向后端发送</a:t>
            </a:r>
            <a:endParaRPr kumimoji="1" lang="zh-CN" altLang="en-US" b="1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32120" y="738505"/>
            <a:ext cx="1240155" cy="46736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248400" y="5331460"/>
            <a:ext cx="635635" cy="31623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上箭头 5"/>
          <p:cNvSpPr/>
          <p:nvPr/>
        </p:nvSpPr>
        <p:spPr>
          <a:xfrm>
            <a:off x="6436995" y="5647690"/>
            <a:ext cx="257810" cy="46736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右箭头 6"/>
          <p:cNvSpPr/>
          <p:nvPr/>
        </p:nvSpPr>
        <p:spPr>
          <a:xfrm>
            <a:off x="4114800" y="760095"/>
            <a:ext cx="1417320" cy="3867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012440" y="760095"/>
            <a:ext cx="110236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kumimoji="1" lang="zh-CN" altLang="en-US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题目</a:t>
            </a:r>
            <a:r>
              <a:rPr kumimoji="1" lang="zh-CN" altLang="en-US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试图</a:t>
            </a:r>
            <a:endParaRPr kumimoji="1" lang="zh-CN" altLang="en-US" b="1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93385" y="6115050"/>
            <a:ext cx="22529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kumimoji="1" lang="en-US" altLang="zh-CN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AI</a:t>
            </a:r>
            <a:r>
              <a:rPr kumimoji="1" lang="zh-CN" altLang="en-US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识别目前绘画</a:t>
            </a:r>
            <a:r>
              <a:rPr kumimoji="1" lang="zh-CN" altLang="en-US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图案</a:t>
            </a:r>
            <a:endParaRPr kumimoji="1" lang="zh-CN" altLang="en-US" b="1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2164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  <a:sym typeface="+mn-ea"/>
              </a:rPr>
              <a:t>前端</a:t>
            </a:r>
            <a:r>
              <a:rPr kumimoji="1" lang="en-US" altLang="zh-CN" sz="240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  <a:sym typeface="+mn-ea"/>
              </a:rPr>
              <a:t>-</a:t>
            </a: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  <a:cs typeface="+mn-cs"/>
              </a:rPr>
              <a:t>结算页面</a:t>
            </a: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ea"/>
              <a:ea typeface="思源黑体 CN Regular"/>
              <a:cs typeface="+mn-cs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747800" y="337351"/>
            <a:ext cx="288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https://www.ypppt.com/</a:t>
            </a:r>
            <a:endParaRPr lang="zh-CN" altLang="en-US" dirty="0">
              <a:solidFill>
                <a:srgbClr val="FFFFFF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052" y="1181109"/>
            <a:ext cx="2828925" cy="4448175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156" y="1181189"/>
            <a:ext cx="2809875" cy="4495800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</a:ln>
        </p:spPr>
      </p:pic>
      <p:sp>
        <p:nvSpPr>
          <p:cNvPr id="41" name="文本框 40"/>
          <p:cNvSpPr txBox="1"/>
          <p:nvPr/>
        </p:nvSpPr>
        <p:spPr>
          <a:xfrm>
            <a:off x="1957705" y="5677535"/>
            <a:ext cx="24123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dirty="0">
                <a:solidFill>
                  <a:schemeClr val="accent1">
                    <a:lumMod val="50000"/>
                  </a:schemeClr>
                </a:solidFill>
                <a:latin typeface="+mn-ea"/>
                <a:ea typeface="思源黑体 CN Regular"/>
                <a:cs typeface="+mn-ea"/>
                <a:sym typeface="+mn-lt"/>
              </a:rPr>
              <a:t>     </a:t>
            </a:r>
            <a:r>
              <a:rPr kumimoji="1" lang="zh-CN" altLang="en-US" sz="1600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正确</a:t>
            </a:r>
            <a:r>
              <a:rPr kumimoji="1" lang="zh-CN" altLang="en-US" sz="1600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回答页面</a:t>
            </a:r>
            <a:endParaRPr kumimoji="1" lang="zh-CN" altLang="en-US" sz="1600" b="1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687060" y="5677535"/>
            <a:ext cx="24123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dirty="0">
                <a:solidFill>
                  <a:schemeClr val="accent1">
                    <a:lumMod val="50000"/>
                  </a:schemeClr>
                </a:solidFill>
                <a:latin typeface="+mn-ea"/>
                <a:ea typeface="思源黑体 CN Regular"/>
                <a:cs typeface="+mn-ea"/>
                <a:sym typeface="+mn-lt"/>
              </a:rPr>
              <a:t>     </a:t>
            </a:r>
            <a:r>
              <a:rPr kumimoji="1" lang="zh-CN" altLang="en-US" sz="1600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未识别回答页面</a:t>
            </a:r>
            <a:endParaRPr kumimoji="1" lang="zh-CN" altLang="en-US" sz="1600" b="1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</p:txBody>
      </p:sp>
      <p:sp>
        <p:nvSpPr>
          <p:cNvPr id="21" name="右箭头 20"/>
          <p:cNvSpPr/>
          <p:nvPr/>
        </p:nvSpPr>
        <p:spPr>
          <a:xfrm>
            <a:off x="1351280" y="5079365"/>
            <a:ext cx="1111885" cy="20955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273165" y="2792095"/>
            <a:ext cx="1240155" cy="46736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248285" y="4999990"/>
            <a:ext cx="110236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kumimoji="1" lang="zh-CN" altLang="en-US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正确答案</a:t>
            </a:r>
            <a:endParaRPr kumimoji="1" lang="zh-CN" altLang="en-US" b="1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543810" y="4999990"/>
            <a:ext cx="1240155" cy="46736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左箭头 24"/>
          <p:cNvSpPr/>
          <p:nvPr/>
        </p:nvSpPr>
        <p:spPr>
          <a:xfrm>
            <a:off x="7650480" y="2888615"/>
            <a:ext cx="1127760" cy="27432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8915400" y="2841625"/>
            <a:ext cx="13322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kumimoji="1" lang="zh-CN" altLang="en-US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未识别提示</a:t>
            </a:r>
            <a:endParaRPr kumimoji="1" lang="zh-CN" altLang="en-US" b="1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633460" y="4545330"/>
            <a:ext cx="33045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kumimoji="1" lang="zh-CN" altLang="en-US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在结算界面，如果后端返回正确结果，则展示用户作品。若返回结果为错误，则显示</a:t>
            </a:r>
            <a:r>
              <a:rPr kumimoji="1" lang="zh-CN" altLang="en-US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正确答案。</a:t>
            </a:r>
            <a:endParaRPr kumimoji="1" lang="zh-CN" altLang="en-US" b="1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970405" y="1708785"/>
            <a:ext cx="2386330" cy="298196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右箭头 29"/>
          <p:cNvSpPr/>
          <p:nvPr/>
        </p:nvSpPr>
        <p:spPr>
          <a:xfrm>
            <a:off x="1151255" y="3049905"/>
            <a:ext cx="806450" cy="25082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8415" y="2704465"/>
            <a:ext cx="156210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kumimoji="1" lang="zh-CN" altLang="en-US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展示用户</a:t>
            </a:r>
            <a:r>
              <a:rPr kumimoji="1" lang="zh-CN" altLang="en-US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画作</a:t>
            </a:r>
            <a:endParaRPr kumimoji="1" lang="zh-CN" altLang="en-US" b="1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2773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  <a:sym typeface="+mn-ea"/>
              </a:rPr>
              <a:t>前端</a:t>
            </a:r>
            <a:r>
              <a:rPr kumimoji="1" lang="en-US" altLang="zh-CN" sz="240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  <a:sym typeface="+mn-ea"/>
              </a:rPr>
              <a:t>-</a:t>
            </a: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  <a:cs typeface="+mn-cs"/>
              </a:rPr>
              <a:t>好友猜</a:t>
            </a: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  <a:cs typeface="+mn-cs"/>
              </a:rPr>
              <a:t>图页面</a:t>
            </a: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ea"/>
              <a:ea typeface="思源黑体 CN Regular"/>
              <a:cs typeface="+mn-cs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747800" y="337351"/>
            <a:ext cx="288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https://www.ypppt.com/</a:t>
            </a:r>
            <a:endParaRPr lang="zh-CN" altLang="en-US" dirty="0">
              <a:solidFill>
                <a:srgbClr val="FFFF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5677" r="-579" b="3073"/>
          <a:stretch>
            <a:fillRect/>
          </a:stretch>
        </p:blipFill>
        <p:spPr>
          <a:xfrm>
            <a:off x="7785100" y="237490"/>
            <a:ext cx="3230880" cy="651383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901940" y="5010785"/>
            <a:ext cx="2997200" cy="132397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右箭头 4"/>
          <p:cNvSpPr/>
          <p:nvPr/>
        </p:nvSpPr>
        <p:spPr>
          <a:xfrm>
            <a:off x="6972935" y="5528945"/>
            <a:ext cx="870585" cy="32829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630545" y="5528945"/>
            <a:ext cx="13322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kumimoji="1" lang="zh-CN" altLang="en-US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消息框视</a:t>
            </a:r>
            <a:r>
              <a:rPr kumimoji="1" lang="zh-CN" altLang="en-US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图</a:t>
            </a:r>
            <a:endParaRPr kumimoji="1" lang="zh-CN" altLang="en-US" b="1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901940" y="6334760"/>
            <a:ext cx="3013710" cy="30988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6962775" y="6316345"/>
            <a:ext cx="870585" cy="32829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610225" y="6305550"/>
            <a:ext cx="13322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kumimoji="1" lang="zh-CN" altLang="en-US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消息输入</a:t>
            </a:r>
            <a:r>
              <a:rPr kumimoji="1" lang="zh-CN" altLang="en-US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框</a:t>
            </a:r>
            <a:endParaRPr kumimoji="1" lang="zh-CN" altLang="en-US" b="1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885430" y="4319270"/>
            <a:ext cx="3029585" cy="51943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840095" y="4415155"/>
            <a:ext cx="110236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kumimoji="1" lang="zh-CN" altLang="en-US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好</a:t>
            </a:r>
            <a:r>
              <a:rPr kumimoji="1" lang="zh-CN" altLang="en-US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友展示</a:t>
            </a:r>
            <a:endParaRPr kumimoji="1" lang="zh-CN" altLang="en-US" b="1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</p:txBody>
      </p:sp>
      <p:sp>
        <p:nvSpPr>
          <p:cNvPr id="12" name="右箭头 11"/>
          <p:cNvSpPr/>
          <p:nvPr/>
        </p:nvSpPr>
        <p:spPr>
          <a:xfrm>
            <a:off x="6978650" y="4415155"/>
            <a:ext cx="870585" cy="32829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918450" y="706755"/>
            <a:ext cx="2997200" cy="357060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>
            <a:off x="6978650" y="2045335"/>
            <a:ext cx="870585" cy="32829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163820" y="2045335"/>
            <a:ext cx="156210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kumimoji="1" lang="zh-CN" altLang="en-US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游戏规则</a:t>
            </a:r>
            <a:r>
              <a:rPr kumimoji="1" lang="zh-CN" altLang="en-US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展示</a:t>
            </a:r>
            <a:endParaRPr kumimoji="1" lang="zh-CN" altLang="en-US" b="1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151890" y="2661920"/>
            <a:ext cx="330454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kumimoji="1" lang="zh-CN" altLang="en-US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在前端展示在线好友头像并可以</a:t>
            </a:r>
            <a:r>
              <a:rPr kumimoji="1" lang="zh-CN" altLang="en-US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点击邀请</a:t>
            </a:r>
            <a:r>
              <a:rPr kumimoji="1" lang="zh-CN" altLang="en-US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好友。在消息输入框中</a:t>
            </a:r>
            <a:r>
              <a:rPr kumimoji="1" lang="zh-CN" altLang="en-US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用户可以输入消息。房间内的消息将从后端获取后将展示在消息框视图</a:t>
            </a:r>
            <a:r>
              <a:rPr kumimoji="1" lang="zh-CN" altLang="en-US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中。房间顶端展示</a:t>
            </a:r>
            <a:r>
              <a:rPr kumimoji="1" lang="zh-CN" altLang="en-US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游戏规则。</a:t>
            </a:r>
            <a:endParaRPr kumimoji="1" lang="zh-CN" altLang="en-US" b="1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rcRect t="5851" r="1543" b="3142"/>
          <a:stretch>
            <a:fillRect/>
          </a:stretch>
        </p:blipFill>
        <p:spPr>
          <a:xfrm>
            <a:off x="7885430" y="349885"/>
            <a:ext cx="3241040" cy="66573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51904" y="237507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  <a:cs typeface="+mn-cs"/>
              </a:rPr>
              <a:t>好友猜</a:t>
            </a: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  <a:cs typeface="+mn-cs"/>
              </a:rPr>
              <a:t>图页面</a:t>
            </a: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ea"/>
              <a:ea typeface="思源黑体 CN Regular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918450" y="699135"/>
            <a:ext cx="3094355" cy="357822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>
            <a:off x="6978650" y="2045335"/>
            <a:ext cx="870585" cy="32829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807075" y="2045335"/>
            <a:ext cx="110236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kumimoji="1" lang="zh-CN" altLang="en-US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选词</a:t>
            </a:r>
            <a:r>
              <a:rPr kumimoji="1" lang="zh-CN" altLang="en-US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视图</a:t>
            </a:r>
            <a:endParaRPr kumimoji="1" lang="zh-CN" altLang="en-US" b="1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151890" y="2661920"/>
            <a:ext cx="33204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kumimoji="1" lang="zh-CN" altLang="en-US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前端打印后端传来的备选词条数据，供用户进行</a:t>
            </a:r>
            <a:r>
              <a:rPr kumimoji="1" lang="zh-CN" altLang="en-US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选择。</a:t>
            </a:r>
            <a:endParaRPr kumimoji="1" lang="zh-CN" altLang="en-US" b="1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1377185" y="1908877"/>
            <a:ext cx="2916000" cy="2916000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377185" y="4764589"/>
            <a:ext cx="397329" cy="397329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914622" y="4901681"/>
            <a:ext cx="209070" cy="209070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288951" y="2408609"/>
            <a:ext cx="209070" cy="209070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52337" y="2721883"/>
            <a:ext cx="17980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目录</a:t>
            </a:r>
            <a:endParaRPr kumimoji="1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545478" y="3293523"/>
            <a:ext cx="1798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CON</a:t>
            </a: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TENTS</a:t>
            </a:r>
            <a:endParaRPr kumimoji="1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507488" y="1709395"/>
            <a:ext cx="787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4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01</a:t>
            </a:r>
            <a:endParaRPr kumimoji="1" lang="zh-CN" altLang="en-US" sz="4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19552" y="2994936"/>
            <a:ext cx="787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4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02</a:t>
            </a:r>
            <a:endParaRPr kumimoji="1" lang="zh-CN" altLang="en-US" sz="4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519551" y="4180147"/>
            <a:ext cx="787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4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03</a:t>
            </a:r>
            <a:endParaRPr kumimoji="1" lang="zh-CN" altLang="en-US" sz="4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306756" y="175885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游戏功能</a:t>
            </a: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318821" y="3069762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分工介绍</a:t>
            </a: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306756" y="4303724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主要使用</a:t>
            </a: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工具</a:t>
            </a: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306756" y="2149624"/>
            <a:ext cx="3098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altLang="zh-C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318821" y="3456928"/>
            <a:ext cx="184023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DIVISION OF LABOR INSTRUCTION</a:t>
            </a:r>
            <a:endParaRPr kumimoji="0" lang="en-US" altLang="en-GB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306756" y="4727830"/>
            <a:ext cx="104013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MAIN USED TOOLS</a:t>
            </a:r>
            <a:endParaRPr kumimoji="0" lang="en-US" altLang="en-GB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18821" y="2185658"/>
            <a:ext cx="92583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GAME FUNCTION</a:t>
            </a:r>
            <a:endParaRPr kumimoji="0" lang="en-US" altLang="en-GB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7" grpId="0"/>
      <p:bldP spid="18" grpId="0"/>
      <p:bldP spid="19" grpId="0"/>
      <p:bldP spid="21" grpId="0"/>
      <p:bldP spid="22" grpId="0"/>
      <p:bldP spid="23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t="5816" b="2839"/>
          <a:stretch>
            <a:fillRect/>
          </a:stretch>
        </p:blipFill>
        <p:spPr>
          <a:xfrm>
            <a:off x="3543935" y="789940"/>
            <a:ext cx="2877185" cy="58400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51904" y="246397"/>
            <a:ext cx="2773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  <a:sym typeface="+mn-ea"/>
              </a:rPr>
              <a:t>前端</a:t>
            </a:r>
            <a:r>
              <a:rPr kumimoji="1" lang="en-US" altLang="zh-CN" sz="240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  <a:sym typeface="+mn-ea"/>
              </a:rPr>
              <a:t>-</a:t>
            </a: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  <a:cs typeface="+mn-cs"/>
              </a:rPr>
              <a:t>好友猜</a:t>
            </a: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  <a:cs typeface="+mn-cs"/>
              </a:rPr>
              <a:t>图页面</a:t>
            </a: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ea"/>
              <a:ea typeface="思源黑体 CN Regular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709035" y="1214755"/>
            <a:ext cx="2512060" cy="284988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>
            <a:off x="2357120" y="1900555"/>
            <a:ext cx="870585" cy="32829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254760" y="1880235"/>
            <a:ext cx="110236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kumimoji="1" lang="zh-CN" altLang="en-US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绘画视图</a:t>
            </a:r>
            <a:endParaRPr kumimoji="1" lang="zh-CN" altLang="en-US" b="1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85165" y="3637280"/>
            <a:ext cx="23221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kumimoji="1" lang="zh-CN" altLang="en-US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前端进行绘画，并将</a:t>
            </a:r>
            <a:endParaRPr kumimoji="1" lang="zh-CN" altLang="en-US" b="1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algn="l"/>
            <a:r>
              <a:rPr kumimoji="1" lang="zh-CN" altLang="en-US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画布传给后端并</a:t>
            </a:r>
            <a:r>
              <a:rPr kumimoji="1" lang="zh-CN" altLang="en-US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刷新。</a:t>
            </a:r>
            <a:endParaRPr kumimoji="1" lang="zh-CN" altLang="en-US" b="1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12932" t="23445" r="7120" b="25664"/>
          <a:stretch>
            <a:fillRect/>
          </a:stretch>
        </p:blipFill>
        <p:spPr>
          <a:xfrm>
            <a:off x="6957695" y="389890"/>
            <a:ext cx="2367280" cy="33502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l="10000" t="24550" r="13306" b="26211"/>
          <a:stretch>
            <a:fillRect/>
          </a:stretch>
        </p:blipFill>
        <p:spPr>
          <a:xfrm>
            <a:off x="9324975" y="389890"/>
            <a:ext cx="2415540" cy="34474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rcRect l="2364" t="32111" r="80" b="32687"/>
          <a:stretch>
            <a:fillRect/>
          </a:stretch>
        </p:blipFill>
        <p:spPr>
          <a:xfrm>
            <a:off x="6583680" y="3837305"/>
            <a:ext cx="3092450" cy="24803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838690" y="4218940"/>
            <a:ext cx="202184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kumimoji="1" lang="zh-CN" altLang="en-US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前端展示用户绘制</a:t>
            </a:r>
            <a:endParaRPr kumimoji="1" lang="zh-CN" altLang="en-US" b="1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r>
              <a:rPr kumimoji="1" lang="zh-CN" altLang="en-US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结果并</a:t>
            </a:r>
            <a:r>
              <a:rPr kumimoji="1" lang="zh-CN" altLang="en-US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进行打分</a:t>
            </a:r>
            <a:endParaRPr kumimoji="1" lang="zh-CN" altLang="en-US" b="1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  <a:cs typeface="+mn-cs"/>
              </a:rPr>
              <a:t>后端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ea"/>
              <a:ea typeface="思源黑体 CN Regular"/>
              <a:cs typeface="+mn-cs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552013" y="1306931"/>
            <a:ext cx="9649387" cy="5224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ea"/>
                <a:ea typeface="思源黑体 CN Regular"/>
                <a:cs typeface="+mn-ea"/>
                <a:sym typeface="+mn-lt"/>
              </a:rPr>
              <a:t>采用技术：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+mn-ea"/>
              <a:ea typeface="思源黑体 CN Regular"/>
              <a:cs typeface="+mn-ea"/>
              <a:sym typeface="+mn-lt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ea"/>
                <a:ea typeface="思源黑体 CN Regular"/>
                <a:cs typeface="+mn-ea"/>
                <a:sym typeface="+mn-lt"/>
              </a:rPr>
              <a:t>Spring Boot</a:t>
            </a:r>
            <a:r>
              <a:rPr kumimoji="1"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ea typeface="思源黑体 CN Regular"/>
                <a:cs typeface="+mn-ea"/>
                <a:sym typeface="+mn-lt"/>
              </a:rPr>
              <a:t>，</a:t>
            </a:r>
            <a:r>
              <a:rPr kumimoji="1" lang="en-US" altLang="zh-CN" sz="1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ea typeface="思源黑体 CN Regular"/>
                <a:cs typeface="+mn-ea"/>
                <a:sym typeface="+mn-lt"/>
              </a:rPr>
              <a:t>MyBatis</a:t>
            </a:r>
            <a:r>
              <a:rPr kumimoji="1" lang="en-US" altLang="zh-CN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ea typeface="思源黑体 CN Regular"/>
                <a:cs typeface="+mn-ea"/>
                <a:sym typeface="+mn-lt"/>
              </a:rPr>
              <a:t>-Plus</a:t>
            </a:r>
            <a:r>
              <a:rPr kumimoji="1"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ea typeface="思源黑体 CN Regular"/>
                <a:cs typeface="+mn-ea"/>
                <a:sym typeface="+mn-lt"/>
              </a:rPr>
              <a:t>、</a:t>
            </a:r>
            <a:r>
              <a:rPr kumimoji="1" lang="en-US" altLang="zh-CN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ea typeface="思源黑体 CN Regular"/>
                <a:cs typeface="+mn-ea"/>
                <a:sym typeface="+mn-lt"/>
              </a:rPr>
              <a:t>MySQL</a:t>
            </a:r>
            <a:endParaRPr kumimoji="1" lang="en-US" altLang="zh-CN" sz="1400" dirty="0">
              <a:solidFill>
                <a:prstClr val="black">
                  <a:lumMod val="50000"/>
                  <a:lumOff val="50000"/>
                </a:prstClr>
              </a:solidFill>
              <a:latin typeface="+mn-ea"/>
              <a:ea typeface="思源黑体 CN Regular"/>
              <a:cs typeface="+mn-ea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+mn-ea"/>
              <a:ea typeface="思源黑体 CN Regular"/>
              <a:cs typeface="+mn-ea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ea"/>
                <a:ea typeface="思源黑体 CN Regular"/>
                <a:cs typeface="+mn-ea"/>
                <a:sym typeface="+mn-lt"/>
              </a:rPr>
              <a:t>主要功能：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+mn-ea"/>
              <a:ea typeface="思源黑体 CN Regular"/>
              <a:cs typeface="+mn-ea"/>
              <a:sym typeface="+mn-lt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kumimoji="1"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cs typeface="+mn-ea"/>
                <a:sym typeface="+mn-lt"/>
              </a:rPr>
              <a:t>从题库中随机抽题</a:t>
            </a:r>
            <a:endParaRPr kumimoji="1" lang="en-US" altLang="zh-CN" sz="1400" dirty="0">
              <a:solidFill>
                <a:prstClr val="black">
                  <a:lumMod val="50000"/>
                  <a:lumOff val="50000"/>
                </a:prstClr>
              </a:solidFill>
              <a:latin typeface="+mn-ea"/>
              <a:cs typeface="+mn-ea"/>
              <a:sym typeface="+mn-lt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kumimoji="1"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cs typeface="+mn-ea"/>
                <a:sym typeface="+mn-lt"/>
              </a:rPr>
              <a:t>调用</a:t>
            </a:r>
            <a:r>
              <a:rPr kumimoji="1" lang="en-US" altLang="zh-CN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cs typeface="+mn-ea"/>
                <a:sym typeface="+mn-lt"/>
              </a:rPr>
              <a:t>Python</a:t>
            </a:r>
            <a:r>
              <a:rPr kumimoji="1"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cs typeface="+mn-ea"/>
                <a:sym typeface="+mn-lt"/>
              </a:rPr>
              <a:t>代码，将前端获取到的图片传入训练好的模型，返回图片预测结果</a:t>
            </a:r>
            <a:endParaRPr kumimoji="1" lang="en-US" altLang="zh-CN" sz="1400" dirty="0">
              <a:solidFill>
                <a:prstClr val="black">
                  <a:lumMod val="50000"/>
                  <a:lumOff val="50000"/>
                </a:prstClr>
              </a:solidFill>
              <a:latin typeface="+mn-ea"/>
              <a:cs typeface="+mn-ea"/>
              <a:sym typeface="+mn-lt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kumimoji="1"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cs typeface="+mn-ea"/>
                <a:sym typeface="+mn-lt"/>
              </a:rPr>
              <a:t>记录成绩信息</a:t>
            </a:r>
            <a:endParaRPr kumimoji="1" lang="en-US" altLang="zh-CN" sz="1400" dirty="0">
              <a:solidFill>
                <a:prstClr val="black">
                  <a:lumMod val="50000"/>
                  <a:lumOff val="50000"/>
                </a:prstClr>
              </a:solidFill>
              <a:latin typeface="+mn-ea"/>
              <a:cs typeface="+mn-ea"/>
              <a:sym typeface="+mn-lt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kumimoji="1"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cs typeface="+mn-ea"/>
                <a:sym typeface="+mn-lt"/>
              </a:rPr>
              <a:t>查询当日玩家成绩排行榜</a:t>
            </a:r>
            <a:endParaRPr kumimoji="1" lang="en-US" altLang="zh-CN" sz="1400" dirty="0">
              <a:solidFill>
                <a:prstClr val="black">
                  <a:lumMod val="50000"/>
                  <a:lumOff val="50000"/>
                </a:prstClr>
              </a:solidFill>
              <a:latin typeface="+mn-ea"/>
              <a:cs typeface="+mn-ea"/>
              <a:sym typeface="+mn-lt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kumimoji="1" lang="en-US" altLang="zh-CN" sz="1400" dirty="0">
              <a:solidFill>
                <a:prstClr val="black">
                  <a:lumMod val="50000"/>
                  <a:lumOff val="50000"/>
                </a:prstClr>
              </a:solidFill>
              <a:latin typeface="+mn-ea"/>
              <a:cs typeface="+mn-ea"/>
              <a:sym typeface="+mn-lt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kumimoji="1"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cs typeface="+mn-ea"/>
                <a:sym typeface="+mn-lt"/>
              </a:rPr>
              <a:t>实现游戏房间逻辑</a:t>
            </a:r>
            <a:endParaRPr kumimoji="1" lang="en-US" altLang="zh-CN" sz="1400" dirty="0">
              <a:solidFill>
                <a:prstClr val="black">
                  <a:lumMod val="50000"/>
                  <a:lumOff val="50000"/>
                </a:prstClr>
              </a:solidFill>
              <a:latin typeface="+mn-ea"/>
              <a:cs typeface="+mn-ea"/>
              <a:sym typeface="+mn-lt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kumimoji="1"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cs typeface="+mn-ea"/>
                <a:sym typeface="+mn-lt"/>
              </a:rPr>
              <a:t>从题库随机抽四个词，获取选定词的提示信息</a:t>
            </a:r>
            <a:endParaRPr kumimoji="1" lang="en-US" altLang="zh-CN" sz="1400" dirty="0">
              <a:solidFill>
                <a:prstClr val="black">
                  <a:lumMod val="50000"/>
                  <a:lumOff val="50000"/>
                </a:prstClr>
              </a:solidFill>
              <a:latin typeface="+mn-ea"/>
              <a:cs typeface="+mn-ea"/>
              <a:sym typeface="+mn-lt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kumimoji="1"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cs typeface="+mn-ea"/>
                <a:sym typeface="+mn-lt"/>
              </a:rPr>
              <a:t>存储绘图用户的当前画作</a:t>
            </a:r>
            <a:endParaRPr kumimoji="1" lang="en-US" altLang="zh-CN" sz="1400" dirty="0">
              <a:solidFill>
                <a:prstClr val="black">
                  <a:lumMod val="50000"/>
                  <a:lumOff val="50000"/>
                </a:prstClr>
              </a:solidFill>
              <a:latin typeface="+mn-ea"/>
              <a:cs typeface="+mn-ea"/>
              <a:sym typeface="+mn-lt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ea"/>
                <a:ea typeface="思源黑体 CN Regular"/>
                <a:cs typeface="+mn-ea"/>
                <a:sym typeface="+mn-lt"/>
              </a:rPr>
              <a:t>获取输入框中的答案，判断是否正确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+mn-ea"/>
              <a:ea typeface="思源黑体 CN Regular"/>
              <a:cs typeface="+mn-ea"/>
              <a:sym typeface="+mn-lt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kumimoji="1"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cs typeface="+mn-ea"/>
                <a:sym typeface="+mn-lt"/>
              </a:rPr>
              <a:t>存储</a:t>
            </a:r>
            <a:r>
              <a:rPr kumimoji="1"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ea typeface="思源黑体 CN Regular"/>
                <a:cs typeface="+mn-ea"/>
                <a:sym typeface="+mn-lt"/>
              </a:rPr>
              <a:t>房间聊天记录在文本文件中</a:t>
            </a:r>
            <a:endParaRPr kumimoji="1" lang="en-US" altLang="zh-CN" sz="1400" dirty="0">
              <a:solidFill>
                <a:prstClr val="black">
                  <a:lumMod val="50000"/>
                  <a:lumOff val="50000"/>
                </a:prstClr>
              </a:solidFill>
              <a:latin typeface="+mn-ea"/>
              <a:ea typeface="思源黑体 CN Regular"/>
              <a:cs typeface="+mn-ea"/>
              <a:sym typeface="+mn-lt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kumimoji="1"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cs typeface="+mn-ea"/>
                <a:sym typeface="+mn-lt"/>
              </a:rPr>
              <a:t>记录每个人得分，游戏结束后结算得分，查询用户得分排行榜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+mn-ea"/>
              <a:ea typeface="思源黑体 CN Regular"/>
              <a:cs typeface="+mn-ea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+mn-ea"/>
              <a:ea typeface="思源黑体 CN Regular"/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747800" y="337351"/>
            <a:ext cx="288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https://www.ypppt.com/</a:t>
            </a:r>
            <a:endParaRPr lang="zh-CN" alt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  <a:cs typeface="+mn-cs"/>
              </a:rPr>
              <a:t>AI</a:t>
            </a: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  <a:cs typeface="+mn-cs"/>
              </a:rPr>
              <a:t>训练的</a:t>
            </a: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  <a:cs typeface="+mn-cs"/>
              </a:rPr>
              <a:t>数据集</a:t>
            </a: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ea"/>
              <a:ea typeface="思源黑体 CN Regular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49580" y="928370"/>
            <a:ext cx="6722745" cy="37973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12445" y="4956175"/>
            <a:ext cx="5391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url:https://quickdraw.withgoogle.com/data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0815" y="1314450"/>
            <a:ext cx="3040380" cy="3025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2926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kern="1200" cap="none" spc="0" normalizeH="0" baseline="0" noProof="0">
                <a:solidFill>
                  <a:srgbClr val="44546A"/>
                </a:solidFill>
                <a:latin typeface="+mn-ea"/>
                <a:ea typeface="思源黑体 CN Regular"/>
                <a:cs typeface="+mn-cs"/>
              </a:rPr>
              <a:t>训练方式</a:t>
            </a:r>
            <a:r>
              <a:rPr kumimoji="1" lang="en-US" altLang="zh-CN" sz="2400" b="0" i="0" kern="1200" cap="none" spc="0" normalizeH="0" baseline="0" noProof="0">
                <a:solidFill>
                  <a:srgbClr val="44546A"/>
                </a:solidFill>
                <a:latin typeface="+mn-ea"/>
                <a:ea typeface="思源黑体 CN Regular"/>
                <a:cs typeface="+mn-cs"/>
              </a:rPr>
              <a:t>--</a:t>
            </a:r>
            <a:r>
              <a:rPr kumimoji="1" lang="zh-CN" altLang="en-US" sz="2400" b="0" i="0" kern="1200" cap="none" spc="0" normalizeH="0" baseline="0" noProof="0">
                <a:solidFill>
                  <a:srgbClr val="44546A"/>
                </a:solidFill>
                <a:latin typeface="+mn-ea"/>
                <a:ea typeface="思源黑体 CN Regular"/>
                <a:cs typeface="+mn-cs"/>
              </a:rPr>
              <a:t>神经网络</a:t>
            </a:r>
            <a:endParaRPr kumimoji="1" lang="zh-CN" altLang="en-US" sz="2400" b="0" i="0" kern="1200" cap="none" spc="0" normalizeH="0" baseline="0" noProof="0">
              <a:solidFill>
                <a:srgbClr val="44546A"/>
              </a:solidFill>
              <a:latin typeface="+mn-ea"/>
              <a:ea typeface="思源黑体 CN Regular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7230" y="1304925"/>
            <a:ext cx="10466705" cy="3750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4145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  <a:cs typeface="+mn-cs"/>
              </a:rPr>
              <a:t>训练云服务器</a:t>
            </a:r>
            <a:r>
              <a: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  <a:cs typeface="+mn-cs"/>
              </a:rPr>
              <a:t>--Co</a:t>
            </a:r>
            <a:r>
              <a: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  <a:cs typeface="+mn-cs"/>
              </a:rPr>
              <a:t>laboratory</a:t>
            </a:r>
            <a:endParaRPr kumimoji="1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ea"/>
              <a:ea typeface="思源黑体 CN Regular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67765" y="1210945"/>
            <a:ext cx="900684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Colaboratory 是一个 Google 研究项目，旨在帮助传播机器学习培训和研究成果。它是一个 Jupyter 笔记本环境，不需要进行任何设置就可以使用，并且完全在云端运行。Colaboratory 笔记本存储在 Google 云端硬盘中，并且可以共享，就如同您使用 Google 文档或表格一样。Colaboratory 可免费使用，而且最重要的还提供免费的英伟达Tesla K80 GPU。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7765" y="3059430"/>
            <a:ext cx="8107680" cy="2414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  <a:cs typeface="+mn-cs"/>
              </a:rPr>
              <a:t>游戏测试</a:t>
            </a: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ea"/>
              <a:ea typeface="思源黑体 CN Regular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72875" y="3691270"/>
            <a:ext cx="1608881" cy="21528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sx="102000" sy="102000" algn="ctr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grpSp>
        <p:nvGrpSpPr>
          <p:cNvPr id="4" name="Group 107"/>
          <p:cNvGrpSpPr/>
          <p:nvPr/>
        </p:nvGrpSpPr>
        <p:grpSpPr>
          <a:xfrm>
            <a:off x="1605980" y="3953147"/>
            <a:ext cx="342670" cy="383570"/>
            <a:chOff x="3471863" y="1916113"/>
            <a:chExt cx="492125" cy="550863"/>
          </a:xfrm>
          <a:solidFill>
            <a:schemeClr val="tx2"/>
          </a:solidFill>
        </p:grpSpPr>
        <p:sp>
          <p:nvSpPr>
            <p:cNvPr id="5" name="Freeform 70"/>
            <p:cNvSpPr>
              <a:spLocks noEditPoints="1"/>
            </p:cNvSpPr>
            <p:nvPr/>
          </p:nvSpPr>
          <p:spPr bwMode="auto">
            <a:xfrm>
              <a:off x="3633788" y="1916113"/>
              <a:ext cx="330200" cy="330200"/>
            </a:xfrm>
            <a:custGeom>
              <a:avLst/>
              <a:gdLst>
                <a:gd name="T0" fmla="*/ 958 w 2077"/>
                <a:gd name="T1" fmla="*/ 277 h 2076"/>
                <a:gd name="T2" fmla="*/ 796 w 2077"/>
                <a:gd name="T3" fmla="*/ 377 h 2076"/>
                <a:gd name="T4" fmla="*/ 576 w 2077"/>
                <a:gd name="T5" fmla="*/ 455 h 2076"/>
                <a:gd name="T6" fmla="*/ 456 w 2077"/>
                <a:gd name="T7" fmla="*/ 350 h 2076"/>
                <a:gd name="T8" fmla="*/ 457 w 2077"/>
                <a:gd name="T9" fmla="*/ 573 h 2076"/>
                <a:gd name="T10" fmla="*/ 379 w 2077"/>
                <a:gd name="T11" fmla="*/ 793 h 2076"/>
                <a:gd name="T12" fmla="*/ 281 w 2077"/>
                <a:gd name="T13" fmla="*/ 955 h 2076"/>
                <a:gd name="T14" fmla="*/ 142 w 2077"/>
                <a:gd name="T15" fmla="*/ 1105 h 2076"/>
                <a:gd name="T16" fmla="*/ 300 w 2077"/>
                <a:gd name="T17" fmla="*/ 1120 h 2076"/>
                <a:gd name="T18" fmla="*/ 400 w 2077"/>
                <a:gd name="T19" fmla="*/ 1331 h 2076"/>
                <a:gd name="T20" fmla="*/ 446 w 2077"/>
                <a:gd name="T21" fmla="*/ 1515 h 2076"/>
                <a:gd name="T22" fmla="*/ 459 w 2077"/>
                <a:gd name="T23" fmla="*/ 1723 h 2076"/>
                <a:gd name="T24" fmla="*/ 591 w 2077"/>
                <a:gd name="T25" fmla="*/ 1612 h 2076"/>
                <a:gd name="T26" fmla="*/ 846 w 2077"/>
                <a:gd name="T27" fmla="*/ 1714 h 2076"/>
                <a:gd name="T28" fmla="*/ 957 w 2077"/>
                <a:gd name="T29" fmla="*/ 1922 h 2076"/>
                <a:gd name="T30" fmla="*/ 1111 w 2077"/>
                <a:gd name="T31" fmla="*/ 1934 h 2076"/>
                <a:gd name="T32" fmla="*/ 1130 w 2077"/>
                <a:gd name="T33" fmla="*/ 1759 h 2076"/>
                <a:gd name="T34" fmla="*/ 1382 w 2077"/>
                <a:gd name="T35" fmla="*/ 1650 h 2076"/>
                <a:gd name="T36" fmla="*/ 1608 w 2077"/>
                <a:gd name="T37" fmla="*/ 1720 h 2076"/>
                <a:gd name="T38" fmla="*/ 1723 w 2077"/>
                <a:gd name="T39" fmla="*/ 1623 h 2076"/>
                <a:gd name="T40" fmla="*/ 1613 w 2077"/>
                <a:gd name="T41" fmla="*/ 1464 h 2076"/>
                <a:gd name="T42" fmla="*/ 1730 w 2077"/>
                <a:gd name="T43" fmla="*/ 1175 h 2076"/>
                <a:gd name="T44" fmla="*/ 1929 w 2077"/>
                <a:gd name="T45" fmla="*/ 1118 h 2076"/>
                <a:gd name="T46" fmla="*/ 1934 w 2077"/>
                <a:gd name="T47" fmla="*/ 962 h 2076"/>
                <a:gd name="T48" fmla="*/ 1747 w 2077"/>
                <a:gd name="T49" fmla="*/ 934 h 2076"/>
                <a:gd name="T50" fmla="*/ 1624 w 2077"/>
                <a:gd name="T51" fmla="*/ 648 h 2076"/>
                <a:gd name="T52" fmla="*/ 1728 w 2077"/>
                <a:gd name="T53" fmla="*/ 463 h 2076"/>
                <a:gd name="T54" fmla="*/ 1616 w 2077"/>
                <a:gd name="T55" fmla="*/ 350 h 2076"/>
                <a:gd name="T56" fmla="*/ 1449 w 2077"/>
                <a:gd name="T57" fmla="*/ 461 h 2076"/>
                <a:gd name="T58" fmla="*/ 1159 w 2077"/>
                <a:gd name="T59" fmla="*/ 341 h 2076"/>
                <a:gd name="T60" fmla="*/ 1119 w 2077"/>
                <a:gd name="T61" fmla="*/ 145 h 2076"/>
                <a:gd name="T62" fmla="*/ 1139 w 2077"/>
                <a:gd name="T63" fmla="*/ 3 h 2076"/>
                <a:gd name="T64" fmla="*/ 1260 w 2077"/>
                <a:gd name="T65" fmla="*/ 152 h 2076"/>
                <a:gd name="T66" fmla="*/ 1547 w 2077"/>
                <a:gd name="T67" fmla="*/ 227 h 2076"/>
                <a:gd name="T68" fmla="*/ 1705 w 2077"/>
                <a:gd name="T69" fmla="*/ 239 h 2076"/>
                <a:gd name="T70" fmla="*/ 1866 w 2077"/>
                <a:gd name="T71" fmla="*/ 474 h 2076"/>
                <a:gd name="T72" fmla="*/ 1819 w 2077"/>
                <a:gd name="T73" fmla="*/ 714 h 2076"/>
                <a:gd name="T74" fmla="*/ 2032 w 2077"/>
                <a:gd name="T75" fmla="*/ 861 h 2076"/>
                <a:gd name="T76" fmla="*/ 2065 w 2077"/>
                <a:gd name="T77" fmla="*/ 1165 h 2076"/>
                <a:gd name="T78" fmla="*/ 1925 w 2077"/>
                <a:gd name="T79" fmla="*/ 1259 h 2076"/>
                <a:gd name="T80" fmla="*/ 1852 w 2077"/>
                <a:gd name="T81" fmla="*/ 1551 h 2076"/>
                <a:gd name="T82" fmla="*/ 1821 w 2077"/>
                <a:gd name="T83" fmla="*/ 1722 h 2076"/>
                <a:gd name="T84" fmla="*/ 1592 w 2077"/>
                <a:gd name="T85" fmla="*/ 1863 h 2076"/>
                <a:gd name="T86" fmla="*/ 1361 w 2077"/>
                <a:gd name="T87" fmla="*/ 1818 h 2076"/>
                <a:gd name="T88" fmla="*/ 1216 w 2077"/>
                <a:gd name="T89" fmla="*/ 2031 h 2076"/>
                <a:gd name="T90" fmla="*/ 910 w 2077"/>
                <a:gd name="T91" fmla="*/ 2064 h 2076"/>
                <a:gd name="T92" fmla="*/ 817 w 2077"/>
                <a:gd name="T93" fmla="*/ 1852 h 2076"/>
                <a:gd name="T94" fmla="*/ 508 w 2077"/>
                <a:gd name="T95" fmla="*/ 1857 h 2076"/>
                <a:gd name="T96" fmla="*/ 354 w 2077"/>
                <a:gd name="T97" fmla="*/ 1820 h 2076"/>
                <a:gd name="T98" fmla="*/ 216 w 2077"/>
                <a:gd name="T99" fmla="*/ 1577 h 2076"/>
                <a:gd name="T100" fmla="*/ 240 w 2077"/>
                <a:gd name="T101" fmla="*/ 1311 h 2076"/>
                <a:gd name="T102" fmla="*/ 26 w 2077"/>
                <a:gd name="T103" fmla="*/ 1192 h 2076"/>
                <a:gd name="T104" fmla="*/ 26 w 2077"/>
                <a:gd name="T105" fmla="*/ 884 h 2076"/>
                <a:gd name="T106" fmla="*/ 246 w 2077"/>
                <a:gd name="T107" fmla="*/ 748 h 2076"/>
                <a:gd name="T108" fmla="*/ 211 w 2077"/>
                <a:gd name="T109" fmla="*/ 474 h 2076"/>
                <a:gd name="T110" fmla="*/ 372 w 2077"/>
                <a:gd name="T111" fmla="*/ 239 h 2076"/>
                <a:gd name="T112" fmla="*/ 530 w 2077"/>
                <a:gd name="T113" fmla="*/ 227 h 2076"/>
                <a:gd name="T114" fmla="*/ 817 w 2077"/>
                <a:gd name="T115" fmla="*/ 224 h 2076"/>
                <a:gd name="T116" fmla="*/ 910 w 2077"/>
                <a:gd name="T117" fmla="*/ 12 h 2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77" h="2076">
                  <a:moveTo>
                    <a:pt x="971" y="140"/>
                  </a:moveTo>
                  <a:lnTo>
                    <a:pt x="967" y="140"/>
                  </a:lnTo>
                  <a:lnTo>
                    <a:pt x="964" y="142"/>
                  </a:lnTo>
                  <a:lnTo>
                    <a:pt x="961" y="145"/>
                  </a:lnTo>
                  <a:lnTo>
                    <a:pt x="959" y="149"/>
                  </a:lnTo>
                  <a:lnTo>
                    <a:pt x="958" y="152"/>
                  </a:lnTo>
                  <a:lnTo>
                    <a:pt x="958" y="277"/>
                  </a:lnTo>
                  <a:lnTo>
                    <a:pt x="956" y="296"/>
                  </a:lnTo>
                  <a:lnTo>
                    <a:pt x="948" y="314"/>
                  </a:lnTo>
                  <a:lnTo>
                    <a:pt x="936" y="329"/>
                  </a:lnTo>
                  <a:lnTo>
                    <a:pt x="920" y="340"/>
                  </a:lnTo>
                  <a:lnTo>
                    <a:pt x="902" y="346"/>
                  </a:lnTo>
                  <a:lnTo>
                    <a:pt x="849" y="360"/>
                  </a:lnTo>
                  <a:lnTo>
                    <a:pt x="796" y="377"/>
                  </a:lnTo>
                  <a:lnTo>
                    <a:pt x="745" y="397"/>
                  </a:lnTo>
                  <a:lnTo>
                    <a:pt x="697" y="422"/>
                  </a:lnTo>
                  <a:lnTo>
                    <a:pt x="649" y="451"/>
                  </a:lnTo>
                  <a:lnTo>
                    <a:pt x="631" y="460"/>
                  </a:lnTo>
                  <a:lnTo>
                    <a:pt x="612" y="463"/>
                  </a:lnTo>
                  <a:lnTo>
                    <a:pt x="594" y="461"/>
                  </a:lnTo>
                  <a:lnTo>
                    <a:pt x="576" y="455"/>
                  </a:lnTo>
                  <a:lnTo>
                    <a:pt x="561" y="443"/>
                  </a:lnTo>
                  <a:lnTo>
                    <a:pt x="471" y="352"/>
                  </a:lnTo>
                  <a:lnTo>
                    <a:pt x="468" y="350"/>
                  </a:lnTo>
                  <a:lnTo>
                    <a:pt x="465" y="349"/>
                  </a:lnTo>
                  <a:lnTo>
                    <a:pt x="462" y="349"/>
                  </a:lnTo>
                  <a:lnTo>
                    <a:pt x="459" y="349"/>
                  </a:lnTo>
                  <a:lnTo>
                    <a:pt x="456" y="350"/>
                  </a:lnTo>
                  <a:lnTo>
                    <a:pt x="453" y="352"/>
                  </a:lnTo>
                  <a:lnTo>
                    <a:pt x="356" y="450"/>
                  </a:lnTo>
                  <a:lnTo>
                    <a:pt x="353" y="456"/>
                  </a:lnTo>
                  <a:lnTo>
                    <a:pt x="353" y="462"/>
                  </a:lnTo>
                  <a:lnTo>
                    <a:pt x="356" y="467"/>
                  </a:lnTo>
                  <a:lnTo>
                    <a:pt x="446" y="557"/>
                  </a:lnTo>
                  <a:lnTo>
                    <a:pt x="457" y="573"/>
                  </a:lnTo>
                  <a:lnTo>
                    <a:pt x="465" y="591"/>
                  </a:lnTo>
                  <a:lnTo>
                    <a:pt x="466" y="610"/>
                  </a:lnTo>
                  <a:lnTo>
                    <a:pt x="462" y="629"/>
                  </a:lnTo>
                  <a:lnTo>
                    <a:pt x="454" y="645"/>
                  </a:lnTo>
                  <a:lnTo>
                    <a:pt x="425" y="693"/>
                  </a:lnTo>
                  <a:lnTo>
                    <a:pt x="400" y="742"/>
                  </a:lnTo>
                  <a:lnTo>
                    <a:pt x="379" y="793"/>
                  </a:lnTo>
                  <a:lnTo>
                    <a:pt x="362" y="845"/>
                  </a:lnTo>
                  <a:lnTo>
                    <a:pt x="350" y="899"/>
                  </a:lnTo>
                  <a:lnTo>
                    <a:pt x="343" y="918"/>
                  </a:lnTo>
                  <a:lnTo>
                    <a:pt x="332" y="933"/>
                  </a:lnTo>
                  <a:lnTo>
                    <a:pt x="317" y="945"/>
                  </a:lnTo>
                  <a:lnTo>
                    <a:pt x="300" y="952"/>
                  </a:lnTo>
                  <a:lnTo>
                    <a:pt x="281" y="955"/>
                  </a:lnTo>
                  <a:lnTo>
                    <a:pt x="153" y="955"/>
                  </a:lnTo>
                  <a:lnTo>
                    <a:pt x="150" y="955"/>
                  </a:lnTo>
                  <a:lnTo>
                    <a:pt x="147" y="958"/>
                  </a:lnTo>
                  <a:lnTo>
                    <a:pt x="144" y="961"/>
                  </a:lnTo>
                  <a:lnTo>
                    <a:pt x="143" y="964"/>
                  </a:lnTo>
                  <a:lnTo>
                    <a:pt x="142" y="967"/>
                  </a:lnTo>
                  <a:lnTo>
                    <a:pt x="142" y="1105"/>
                  </a:lnTo>
                  <a:lnTo>
                    <a:pt x="143" y="1109"/>
                  </a:lnTo>
                  <a:lnTo>
                    <a:pt x="144" y="1113"/>
                  </a:lnTo>
                  <a:lnTo>
                    <a:pt x="147" y="1115"/>
                  </a:lnTo>
                  <a:lnTo>
                    <a:pt x="150" y="1117"/>
                  </a:lnTo>
                  <a:lnTo>
                    <a:pt x="153" y="1118"/>
                  </a:lnTo>
                  <a:lnTo>
                    <a:pt x="281" y="1118"/>
                  </a:lnTo>
                  <a:lnTo>
                    <a:pt x="300" y="1120"/>
                  </a:lnTo>
                  <a:lnTo>
                    <a:pt x="317" y="1128"/>
                  </a:lnTo>
                  <a:lnTo>
                    <a:pt x="332" y="1140"/>
                  </a:lnTo>
                  <a:lnTo>
                    <a:pt x="343" y="1156"/>
                  </a:lnTo>
                  <a:lnTo>
                    <a:pt x="350" y="1174"/>
                  </a:lnTo>
                  <a:lnTo>
                    <a:pt x="362" y="1228"/>
                  </a:lnTo>
                  <a:lnTo>
                    <a:pt x="379" y="1280"/>
                  </a:lnTo>
                  <a:lnTo>
                    <a:pt x="400" y="1331"/>
                  </a:lnTo>
                  <a:lnTo>
                    <a:pt x="425" y="1379"/>
                  </a:lnTo>
                  <a:lnTo>
                    <a:pt x="454" y="1427"/>
                  </a:lnTo>
                  <a:lnTo>
                    <a:pt x="462" y="1445"/>
                  </a:lnTo>
                  <a:lnTo>
                    <a:pt x="467" y="1464"/>
                  </a:lnTo>
                  <a:lnTo>
                    <a:pt x="465" y="1483"/>
                  </a:lnTo>
                  <a:lnTo>
                    <a:pt x="457" y="1500"/>
                  </a:lnTo>
                  <a:lnTo>
                    <a:pt x="446" y="1515"/>
                  </a:lnTo>
                  <a:lnTo>
                    <a:pt x="356" y="1606"/>
                  </a:lnTo>
                  <a:lnTo>
                    <a:pt x="353" y="1611"/>
                  </a:lnTo>
                  <a:lnTo>
                    <a:pt x="353" y="1617"/>
                  </a:lnTo>
                  <a:lnTo>
                    <a:pt x="356" y="1623"/>
                  </a:lnTo>
                  <a:lnTo>
                    <a:pt x="453" y="1720"/>
                  </a:lnTo>
                  <a:lnTo>
                    <a:pt x="456" y="1722"/>
                  </a:lnTo>
                  <a:lnTo>
                    <a:pt x="459" y="1723"/>
                  </a:lnTo>
                  <a:lnTo>
                    <a:pt x="462" y="1724"/>
                  </a:lnTo>
                  <a:lnTo>
                    <a:pt x="465" y="1723"/>
                  </a:lnTo>
                  <a:lnTo>
                    <a:pt x="468" y="1722"/>
                  </a:lnTo>
                  <a:lnTo>
                    <a:pt x="471" y="1720"/>
                  </a:lnTo>
                  <a:lnTo>
                    <a:pt x="559" y="1630"/>
                  </a:lnTo>
                  <a:lnTo>
                    <a:pt x="574" y="1619"/>
                  </a:lnTo>
                  <a:lnTo>
                    <a:pt x="591" y="1612"/>
                  </a:lnTo>
                  <a:lnTo>
                    <a:pt x="609" y="1610"/>
                  </a:lnTo>
                  <a:lnTo>
                    <a:pt x="629" y="1614"/>
                  </a:lnTo>
                  <a:lnTo>
                    <a:pt x="648" y="1622"/>
                  </a:lnTo>
                  <a:lnTo>
                    <a:pt x="695" y="1651"/>
                  </a:lnTo>
                  <a:lnTo>
                    <a:pt x="744" y="1676"/>
                  </a:lnTo>
                  <a:lnTo>
                    <a:pt x="795" y="1697"/>
                  </a:lnTo>
                  <a:lnTo>
                    <a:pt x="846" y="1714"/>
                  </a:lnTo>
                  <a:lnTo>
                    <a:pt x="900" y="1726"/>
                  </a:lnTo>
                  <a:lnTo>
                    <a:pt x="919" y="1733"/>
                  </a:lnTo>
                  <a:lnTo>
                    <a:pt x="935" y="1744"/>
                  </a:lnTo>
                  <a:lnTo>
                    <a:pt x="947" y="1759"/>
                  </a:lnTo>
                  <a:lnTo>
                    <a:pt x="955" y="1776"/>
                  </a:lnTo>
                  <a:lnTo>
                    <a:pt x="957" y="1796"/>
                  </a:lnTo>
                  <a:lnTo>
                    <a:pt x="957" y="1922"/>
                  </a:lnTo>
                  <a:lnTo>
                    <a:pt x="958" y="1926"/>
                  </a:lnTo>
                  <a:lnTo>
                    <a:pt x="959" y="1929"/>
                  </a:lnTo>
                  <a:lnTo>
                    <a:pt x="963" y="1932"/>
                  </a:lnTo>
                  <a:lnTo>
                    <a:pt x="966" y="1934"/>
                  </a:lnTo>
                  <a:lnTo>
                    <a:pt x="970" y="1934"/>
                  </a:lnTo>
                  <a:lnTo>
                    <a:pt x="1108" y="1934"/>
                  </a:lnTo>
                  <a:lnTo>
                    <a:pt x="1111" y="1934"/>
                  </a:lnTo>
                  <a:lnTo>
                    <a:pt x="1114" y="1932"/>
                  </a:lnTo>
                  <a:lnTo>
                    <a:pt x="1118" y="1929"/>
                  </a:lnTo>
                  <a:lnTo>
                    <a:pt x="1119" y="1926"/>
                  </a:lnTo>
                  <a:lnTo>
                    <a:pt x="1120" y="1922"/>
                  </a:lnTo>
                  <a:lnTo>
                    <a:pt x="1120" y="1796"/>
                  </a:lnTo>
                  <a:lnTo>
                    <a:pt x="1123" y="1776"/>
                  </a:lnTo>
                  <a:lnTo>
                    <a:pt x="1130" y="1759"/>
                  </a:lnTo>
                  <a:lnTo>
                    <a:pt x="1142" y="1744"/>
                  </a:lnTo>
                  <a:lnTo>
                    <a:pt x="1158" y="1733"/>
                  </a:lnTo>
                  <a:lnTo>
                    <a:pt x="1177" y="1726"/>
                  </a:lnTo>
                  <a:lnTo>
                    <a:pt x="1231" y="1714"/>
                  </a:lnTo>
                  <a:lnTo>
                    <a:pt x="1282" y="1697"/>
                  </a:lnTo>
                  <a:lnTo>
                    <a:pt x="1333" y="1676"/>
                  </a:lnTo>
                  <a:lnTo>
                    <a:pt x="1382" y="1650"/>
                  </a:lnTo>
                  <a:lnTo>
                    <a:pt x="1430" y="1622"/>
                  </a:lnTo>
                  <a:lnTo>
                    <a:pt x="1447" y="1614"/>
                  </a:lnTo>
                  <a:lnTo>
                    <a:pt x="1466" y="1610"/>
                  </a:lnTo>
                  <a:lnTo>
                    <a:pt x="1485" y="1611"/>
                  </a:lnTo>
                  <a:lnTo>
                    <a:pt x="1503" y="1619"/>
                  </a:lnTo>
                  <a:lnTo>
                    <a:pt x="1518" y="1630"/>
                  </a:lnTo>
                  <a:lnTo>
                    <a:pt x="1608" y="1720"/>
                  </a:lnTo>
                  <a:lnTo>
                    <a:pt x="1611" y="1722"/>
                  </a:lnTo>
                  <a:lnTo>
                    <a:pt x="1614" y="1723"/>
                  </a:lnTo>
                  <a:lnTo>
                    <a:pt x="1617" y="1724"/>
                  </a:lnTo>
                  <a:lnTo>
                    <a:pt x="1619" y="1723"/>
                  </a:lnTo>
                  <a:lnTo>
                    <a:pt x="1622" y="1722"/>
                  </a:lnTo>
                  <a:lnTo>
                    <a:pt x="1625" y="1720"/>
                  </a:lnTo>
                  <a:lnTo>
                    <a:pt x="1723" y="1623"/>
                  </a:lnTo>
                  <a:lnTo>
                    <a:pt x="1726" y="1618"/>
                  </a:lnTo>
                  <a:lnTo>
                    <a:pt x="1726" y="1611"/>
                  </a:lnTo>
                  <a:lnTo>
                    <a:pt x="1723" y="1606"/>
                  </a:lnTo>
                  <a:lnTo>
                    <a:pt x="1633" y="1516"/>
                  </a:lnTo>
                  <a:lnTo>
                    <a:pt x="1621" y="1501"/>
                  </a:lnTo>
                  <a:lnTo>
                    <a:pt x="1615" y="1483"/>
                  </a:lnTo>
                  <a:lnTo>
                    <a:pt x="1613" y="1464"/>
                  </a:lnTo>
                  <a:lnTo>
                    <a:pt x="1616" y="1446"/>
                  </a:lnTo>
                  <a:lnTo>
                    <a:pt x="1624" y="1428"/>
                  </a:lnTo>
                  <a:lnTo>
                    <a:pt x="1654" y="1380"/>
                  </a:lnTo>
                  <a:lnTo>
                    <a:pt x="1679" y="1332"/>
                  </a:lnTo>
                  <a:lnTo>
                    <a:pt x="1700" y="1281"/>
                  </a:lnTo>
                  <a:lnTo>
                    <a:pt x="1717" y="1229"/>
                  </a:lnTo>
                  <a:lnTo>
                    <a:pt x="1730" y="1175"/>
                  </a:lnTo>
                  <a:lnTo>
                    <a:pt x="1736" y="1156"/>
                  </a:lnTo>
                  <a:lnTo>
                    <a:pt x="1747" y="1141"/>
                  </a:lnTo>
                  <a:lnTo>
                    <a:pt x="1761" y="1128"/>
                  </a:lnTo>
                  <a:lnTo>
                    <a:pt x="1779" y="1121"/>
                  </a:lnTo>
                  <a:lnTo>
                    <a:pt x="1798" y="1119"/>
                  </a:lnTo>
                  <a:lnTo>
                    <a:pt x="1925" y="1119"/>
                  </a:lnTo>
                  <a:lnTo>
                    <a:pt x="1929" y="1118"/>
                  </a:lnTo>
                  <a:lnTo>
                    <a:pt x="1932" y="1117"/>
                  </a:lnTo>
                  <a:lnTo>
                    <a:pt x="1934" y="1114"/>
                  </a:lnTo>
                  <a:lnTo>
                    <a:pt x="1936" y="1110"/>
                  </a:lnTo>
                  <a:lnTo>
                    <a:pt x="1936" y="1107"/>
                  </a:lnTo>
                  <a:lnTo>
                    <a:pt x="1936" y="969"/>
                  </a:lnTo>
                  <a:lnTo>
                    <a:pt x="1936" y="965"/>
                  </a:lnTo>
                  <a:lnTo>
                    <a:pt x="1934" y="962"/>
                  </a:lnTo>
                  <a:lnTo>
                    <a:pt x="1932" y="959"/>
                  </a:lnTo>
                  <a:lnTo>
                    <a:pt x="1929" y="958"/>
                  </a:lnTo>
                  <a:lnTo>
                    <a:pt x="1925" y="957"/>
                  </a:lnTo>
                  <a:lnTo>
                    <a:pt x="1798" y="957"/>
                  </a:lnTo>
                  <a:lnTo>
                    <a:pt x="1779" y="954"/>
                  </a:lnTo>
                  <a:lnTo>
                    <a:pt x="1761" y="946"/>
                  </a:lnTo>
                  <a:lnTo>
                    <a:pt x="1747" y="934"/>
                  </a:lnTo>
                  <a:lnTo>
                    <a:pt x="1736" y="919"/>
                  </a:lnTo>
                  <a:lnTo>
                    <a:pt x="1730" y="900"/>
                  </a:lnTo>
                  <a:lnTo>
                    <a:pt x="1716" y="847"/>
                  </a:lnTo>
                  <a:lnTo>
                    <a:pt x="1699" y="794"/>
                  </a:lnTo>
                  <a:lnTo>
                    <a:pt x="1678" y="744"/>
                  </a:lnTo>
                  <a:lnTo>
                    <a:pt x="1654" y="694"/>
                  </a:lnTo>
                  <a:lnTo>
                    <a:pt x="1624" y="648"/>
                  </a:lnTo>
                  <a:lnTo>
                    <a:pt x="1616" y="630"/>
                  </a:lnTo>
                  <a:lnTo>
                    <a:pt x="1613" y="611"/>
                  </a:lnTo>
                  <a:lnTo>
                    <a:pt x="1615" y="592"/>
                  </a:lnTo>
                  <a:lnTo>
                    <a:pt x="1621" y="574"/>
                  </a:lnTo>
                  <a:lnTo>
                    <a:pt x="1633" y="559"/>
                  </a:lnTo>
                  <a:lnTo>
                    <a:pt x="1724" y="468"/>
                  </a:lnTo>
                  <a:lnTo>
                    <a:pt x="1728" y="463"/>
                  </a:lnTo>
                  <a:lnTo>
                    <a:pt x="1728" y="457"/>
                  </a:lnTo>
                  <a:lnTo>
                    <a:pt x="1724" y="451"/>
                  </a:lnTo>
                  <a:lnTo>
                    <a:pt x="1626" y="354"/>
                  </a:lnTo>
                  <a:lnTo>
                    <a:pt x="1623" y="351"/>
                  </a:lnTo>
                  <a:lnTo>
                    <a:pt x="1621" y="350"/>
                  </a:lnTo>
                  <a:lnTo>
                    <a:pt x="1618" y="350"/>
                  </a:lnTo>
                  <a:lnTo>
                    <a:pt x="1616" y="350"/>
                  </a:lnTo>
                  <a:lnTo>
                    <a:pt x="1613" y="351"/>
                  </a:lnTo>
                  <a:lnTo>
                    <a:pt x="1609" y="354"/>
                  </a:lnTo>
                  <a:lnTo>
                    <a:pt x="1520" y="444"/>
                  </a:lnTo>
                  <a:lnTo>
                    <a:pt x="1504" y="456"/>
                  </a:lnTo>
                  <a:lnTo>
                    <a:pt x="1486" y="462"/>
                  </a:lnTo>
                  <a:lnTo>
                    <a:pt x="1467" y="464"/>
                  </a:lnTo>
                  <a:lnTo>
                    <a:pt x="1449" y="461"/>
                  </a:lnTo>
                  <a:lnTo>
                    <a:pt x="1431" y="452"/>
                  </a:lnTo>
                  <a:lnTo>
                    <a:pt x="1384" y="423"/>
                  </a:lnTo>
                  <a:lnTo>
                    <a:pt x="1335" y="399"/>
                  </a:lnTo>
                  <a:lnTo>
                    <a:pt x="1284" y="378"/>
                  </a:lnTo>
                  <a:lnTo>
                    <a:pt x="1232" y="361"/>
                  </a:lnTo>
                  <a:lnTo>
                    <a:pt x="1178" y="348"/>
                  </a:lnTo>
                  <a:lnTo>
                    <a:pt x="1159" y="341"/>
                  </a:lnTo>
                  <a:lnTo>
                    <a:pt x="1143" y="330"/>
                  </a:lnTo>
                  <a:lnTo>
                    <a:pt x="1131" y="315"/>
                  </a:lnTo>
                  <a:lnTo>
                    <a:pt x="1124" y="298"/>
                  </a:lnTo>
                  <a:lnTo>
                    <a:pt x="1121" y="278"/>
                  </a:lnTo>
                  <a:lnTo>
                    <a:pt x="1121" y="152"/>
                  </a:lnTo>
                  <a:lnTo>
                    <a:pt x="1121" y="149"/>
                  </a:lnTo>
                  <a:lnTo>
                    <a:pt x="1119" y="145"/>
                  </a:lnTo>
                  <a:lnTo>
                    <a:pt x="1117" y="142"/>
                  </a:lnTo>
                  <a:lnTo>
                    <a:pt x="1112" y="140"/>
                  </a:lnTo>
                  <a:lnTo>
                    <a:pt x="1109" y="140"/>
                  </a:lnTo>
                  <a:lnTo>
                    <a:pt x="971" y="140"/>
                  </a:lnTo>
                  <a:close/>
                  <a:moveTo>
                    <a:pt x="970" y="0"/>
                  </a:moveTo>
                  <a:lnTo>
                    <a:pt x="1108" y="0"/>
                  </a:lnTo>
                  <a:lnTo>
                    <a:pt x="1139" y="3"/>
                  </a:lnTo>
                  <a:lnTo>
                    <a:pt x="1167" y="12"/>
                  </a:lnTo>
                  <a:lnTo>
                    <a:pt x="1193" y="25"/>
                  </a:lnTo>
                  <a:lnTo>
                    <a:pt x="1216" y="44"/>
                  </a:lnTo>
                  <a:lnTo>
                    <a:pt x="1234" y="66"/>
                  </a:lnTo>
                  <a:lnTo>
                    <a:pt x="1248" y="93"/>
                  </a:lnTo>
                  <a:lnTo>
                    <a:pt x="1257" y="121"/>
                  </a:lnTo>
                  <a:lnTo>
                    <a:pt x="1260" y="152"/>
                  </a:lnTo>
                  <a:lnTo>
                    <a:pt x="1260" y="223"/>
                  </a:lnTo>
                  <a:lnTo>
                    <a:pt x="1329" y="245"/>
                  </a:lnTo>
                  <a:lnTo>
                    <a:pt x="1394" y="272"/>
                  </a:lnTo>
                  <a:lnTo>
                    <a:pt x="1457" y="305"/>
                  </a:lnTo>
                  <a:lnTo>
                    <a:pt x="1508" y="255"/>
                  </a:lnTo>
                  <a:lnTo>
                    <a:pt x="1527" y="239"/>
                  </a:lnTo>
                  <a:lnTo>
                    <a:pt x="1547" y="227"/>
                  </a:lnTo>
                  <a:lnTo>
                    <a:pt x="1569" y="217"/>
                  </a:lnTo>
                  <a:lnTo>
                    <a:pt x="1592" y="212"/>
                  </a:lnTo>
                  <a:lnTo>
                    <a:pt x="1616" y="210"/>
                  </a:lnTo>
                  <a:lnTo>
                    <a:pt x="1640" y="212"/>
                  </a:lnTo>
                  <a:lnTo>
                    <a:pt x="1663" y="217"/>
                  </a:lnTo>
                  <a:lnTo>
                    <a:pt x="1684" y="227"/>
                  </a:lnTo>
                  <a:lnTo>
                    <a:pt x="1705" y="239"/>
                  </a:lnTo>
                  <a:lnTo>
                    <a:pt x="1723" y="255"/>
                  </a:lnTo>
                  <a:lnTo>
                    <a:pt x="1821" y="352"/>
                  </a:lnTo>
                  <a:lnTo>
                    <a:pt x="1839" y="373"/>
                  </a:lnTo>
                  <a:lnTo>
                    <a:pt x="1852" y="397"/>
                  </a:lnTo>
                  <a:lnTo>
                    <a:pt x="1862" y="422"/>
                  </a:lnTo>
                  <a:lnTo>
                    <a:pt x="1866" y="447"/>
                  </a:lnTo>
                  <a:lnTo>
                    <a:pt x="1866" y="474"/>
                  </a:lnTo>
                  <a:lnTo>
                    <a:pt x="1862" y="499"/>
                  </a:lnTo>
                  <a:lnTo>
                    <a:pt x="1852" y="523"/>
                  </a:lnTo>
                  <a:lnTo>
                    <a:pt x="1839" y="546"/>
                  </a:lnTo>
                  <a:lnTo>
                    <a:pt x="1821" y="567"/>
                  </a:lnTo>
                  <a:lnTo>
                    <a:pt x="1771" y="618"/>
                  </a:lnTo>
                  <a:lnTo>
                    <a:pt x="1796" y="665"/>
                  </a:lnTo>
                  <a:lnTo>
                    <a:pt x="1819" y="714"/>
                  </a:lnTo>
                  <a:lnTo>
                    <a:pt x="1837" y="765"/>
                  </a:lnTo>
                  <a:lnTo>
                    <a:pt x="1853" y="816"/>
                  </a:lnTo>
                  <a:lnTo>
                    <a:pt x="1925" y="816"/>
                  </a:lnTo>
                  <a:lnTo>
                    <a:pt x="1955" y="818"/>
                  </a:lnTo>
                  <a:lnTo>
                    <a:pt x="1984" y="828"/>
                  </a:lnTo>
                  <a:lnTo>
                    <a:pt x="2010" y="842"/>
                  </a:lnTo>
                  <a:lnTo>
                    <a:pt x="2032" y="861"/>
                  </a:lnTo>
                  <a:lnTo>
                    <a:pt x="2051" y="883"/>
                  </a:lnTo>
                  <a:lnTo>
                    <a:pt x="2065" y="909"/>
                  </a:lnTo>
                  <a:lnTo>
                    <a:pt x="2075" y="938"/>
                  </a:lnTo>
                  <a:lnTo>
                    <a:pt x="2077" y="968"/>
                  </a:lnTo>
                  <a:lnTo>
                    <a:pt x="2077" y="1106"/>
                  </a:lnTo>
                  <a:lnTo>
                    <a:pt x="2075" y="1137"/>
                  </a:lnTo>
                  <a:lnTo>
                    <a:pt x="2065" y="1165"/>
                  </a:lnTo>
                  <a:lnTo>
                    <a:pt x="2051" y="1192"/>
                  </a:lnTo>
                  <a:lnTo>
                    <a:pt x="2032" y="1214"/>
                  </a:lnTo>
                  <a:lnTo>
                    <a:pt x="2010" y="1233"/>
                  </a:lnTo>
                  <a:lnTo>
                    <a:pt x="1984" y="1247"/>
                  </a:lnTo>
                  <a:lnTo>
                    <a:pt x="1955" y="1255"/>
                  </a:lnTo>
                  <a:lnTo>
                    <a:pt x="1925" y="1258"/>
                  </a:lnTo>
                  <a:lnTo>
                    <a:pt x="1925" y="1259"/>
                  </a:lnTo>
                  <a:lnTo>
                    <a:pt x="1853" y="1259"/>
                  </a:lnTo>
                  <a:lnTo>
                    <a:pt x="1831" y="1328"/>
                  </a:lnTo>
                  <a:lnTo>
                    <a:pt x="1803" y="1393"/>
                  </a:lnTo>
                  <a:lnTo>
                    <a:pt x="1771" y="1456"/>
                  </a:lnTo>
                  <a:lnTo>
                    <a:pt x="1821" y="1507"/>
                  </a:lnTo>
                  <a:lnTo>
                    <a:pt x="1839" y="1528"/>
                  </a:lnTo>
                  <a:lnTo>
                    <a:pt x="1852" y="1551"/>
                  </a:lnTo>
                  <a:lnTo>
                    <a:pt x="1862" y="1577"/>
                  </a:lnTo>
                  <a:lnTo>
                    <a:pt x="1866" y="1602"/>
                  </a:lnTo>
                  <a:lnTo>
                    <a:pt x="1866" y="1628"/>
                  </a:lnTo>
                  <a:lnTo>
                    <a:pt x="1862" y="1654"/>
                  </a:lnTo>
                  <a:lnTo>
                    <a:pt x="1852" y="1678"/>
                  </a:lnTo>
                  <a:lnTo>
                    <a:pt x="1839" y="1701"/>
                  </a:lnTo>
                  <a:lnTo>
                    <a:pt x="1821" y="1722"/>
                  </a:lnTo>
                  <a:lnTo>
                    <a:pt x="1723" y="1820"/>
                  </a:lnTo>
                  <a:lnTo>
                    <a:pt x="1705" y="1836"/>
                  </a:lnTo>
                  <a:lnTo>
                    <a:pt x="1684" y="1849"/>
                  </a:lnTo>
                  <a:lnTo>
                    <a:pt x="1663" y="1857"/>
                  </a:lnTo>
                  <a:lnTo>
                    <a:pt x="1640" y="1863"/>
                  </a:lnTo>
                  <a:lnTo>
                    <a:pt x="1616" y="1864"/>
                  </a:lnTo>
                  <a:lnTo>
                    <a:pt x="1592" y="1863"/>
                  </a:lnTo>
                  <a:lnTo>
                    <a:pt x="1569" y="1857"/>
                  </a:lnTo>
                  <a:lnTo>
                    <a:pt x="1547" y="1849"/>
                  </a:lnTo>
                  <a:lnTo>
                    <a:pt x="1527" y="1836"/>
                  </a:lnTo>
                  <a:lnTo>
                    <a:pt x="1508" y="1820"/>
                  </a:lnTo>
                  <a:lnTo>
                    <a:pt x="1457" y="1770"/>
                  </a:lnTo>
                  <a:lnTo>
                    <a:pt x="1410" y="1796"/>
                  </a:lnTo>
                  <a:lnTo>
                    <a:pt x="1361" y="1818"/>
                  </a:lnTo>
                  <a:lnTo>
                    <a:pt x="1312" y="1837"/>
                  </a:lnTo>
                  <a:lnTo>
                    <a:pt x="1260" y="1852"/>
                  </a:lnTo>
                  <a:lnTo>
                    <a:pt x="1260" y="1924"/>
                  </a:lnTo>
                  <a:lnTo>
                    <a:pt x="1257" y="1954"/>
                  </a:lnTo>
                  <a:lnTo>
                    <a:pt x="1248" y="1983"/>
                  </a:lnTo>
                  <a:lnTo>
                    <a:pt x="1234" y="2009"/>
                  </a:lnTo>
                  <a:lnTo>
                    <a:pt x="1216" y="2031"/>
                  </a:lnTo>
                  <a:lnTo>
                    <a:pt x="1193" y="2050"/>
                  </a:lnTo>
                  <a:lnTo>
                    <a:pt x="1167" y="2064"/>
                  </a:lnTo>
                  <a:lnTo>
                    <a:pt x="1139" y="2073"/>
                  </a:lnTo>
                  <a:lnTo>
                    <a:pt x="1108" y="2076"/>
                  </a:lnTo>
                  <a:lnTo>
                    <a:pt x="970" y="2076"/>
                  </a:lnTo>
                  <a:lnTo>
                    <a:pt x="938" y="2073"/>
                  </a:lnTo>
                  <a:lnTo>
                    <a:pt x="910" y="2064"/>
                  </a:lnTo>
                  <a:lnTo>
                    <a:pt x="884" y="2050"/>
                  </a:lnTo>
                  <a:lnTo>
                    <a:pt x="861" y="2031"/>
                  </a:lnTo>
                  <a:lnTo>
                    <a:pt x="843" y="2009"/>
                  </a:lnTo>
                  <a:lnTo>
                    <a:pt x="829" y="1983"/>
                  </a:lnTo>
                  <a:lnTo>
                    <a:pt x="820" y="1954"/>
                  </a:lnTo>
                  <a:lnTo>
                    <a:pt x="817" y="1924"/>
                  </a:lnTo>
                  <a:lnTo>
                    <a:pt x="817" y="1852"/>
                  </a:lnTo>
                  <a:lnTo>
                    <a:pt x="748" y="1831"/>
                  </a:lnTo>
                  <a:lnTo>
                    <a:pt x="683" y="1802"/>
                  </a:lnTo>
                  <a:lnTo>
                    <a:pt x="620" y="1770"/>
                  </a:lnTo>
                  <a:lnTo>
                    <a:pt x="569" y="1820"/>
                  </a:lnTo>
                  <a:lnTo>
                    <a:pt x="550" y="1836"/>
                  </a:lnTo>
                  <a:lnTo>
                    <a:pt x="530" y="1849"/>
                  </a:lnTo>
                  <a:lnTo>
                    <a:pt x="508" y="1857"/>
                  </a:lnTo>
                  <a:lnTo>
                    <a:pt x="486" y="1863"/>
                  </a:lnTo>
                  <a:lnTo>
                    <a:pt x="461" y="1864"/>
                  </a:lnTo>
                  <a:lnTo>
                    <a:pt x="437" y="1863"/>
                  </a:lnTo>
                  <a:lnTo>
                    <a:pt x="414" y="1857"/>
                  </a:lnTo>
                  <a:lnTo>
                    <a:pt x="393" y="1849"/>
                  </a:lnTo>
                  <a:lnTo>
                    <a:pt x="372" y="1836"/>
                  </a:lnTo>
                  <a:lnTo>
                    <a:pt x="354" y="1820"/>
                  </a:lnTo>
                  <a:lnTo>
                    <a:pt x="256" y="1722"/>
                  </a:lnTo>
                  <a:lnTo>
                    <a:pt x="238" y="1701"/>
                  </a:lnTo>
                  <a:lnTo>
                    <a:pt x="225" y="1678"/>
                  </a:lnTo>
                  <a:lnTo>
                    <a:pt x="216" y="1654"/>
                  </a:lnTo>
                  <a:lnTo>
                    <a:pt x="211" y="1628"/>
                  </a:lnTo>
                  <a:lnTo>
                    <a:pt x="211" y="1602"/>
                  </a:lnTo>
                  <a:lnTo>
                    <a:pt x="216" y="1577"/>
                  </a:lnTo>
                  <a:lnTo>
                    <a:pt x="225" y="1551"/>
                  </a:lnTo>
                  <a:lnTo>
                    <a:pt x="238" y="1528"/>
                  </a:lnTo>
                  <a:lnTo>
                    <a:pt x="256" y="1507"/>
                  </a:lnTo>
                  <a:lnTo>
                    <a:pt x="306" y="1456"/>
                  </a:lnTo>
                  <a:lnTo>
                    <a:pt x="281" y="1410"/>
                  </a:lnTo>
                  <a:lnTo>
                    <a:pt x="259" y="1360"/>
                  </a:lnTo>
                  <a:lnTo>
                    <a:pt x="240" y="1311"/>
                  </a:lnTo>
                  <a:lnTo>
                    <a:pt x="224" y="1259"/>
                  </a:lnTo>
                  <a:lnTo>
                    <a:pt x="152" y="1259"/>
                  </a:lnTo>
                  <a:lnTo>
                    <a:pt x="122" y="1256"/>
                  </a:lnTo>
                  <a:lnTo>
                    <a:pt x="93" y="1248"/>
                  </a:lnTo>
                  <a:lnTo>
                    <a:pt x="67" y="1233"/>
                  </a:lnTo>
                  <a:lnTo>
                    <a:pt x="45" y="1215"/>
                  </a:lnTo>
                  <a:lnTo>
                    <a:pt x="26" y="1192"/>
                  </a:lnTo>
                  <a:lnTo>
                    <a:pt x="12" y="1166"/>
                  </a:lnTo>
                  <a:lnTo>
                    <a:pt x="3" y="1138"/>
                  </a:lnTo>
                  <a:lnTo>
                    <a:pt x="0" y="1107"/>
                  </a:lnTo>
                  <a:lnTo>
                    <a:pt x="0" y="969"/>
                  </a:lnTo>
                  <a:lnTo>
                    <a:pt x="3" y="938"/>
                  </a:lnTo>
                  <a:lnTo>
                    <a:pt x="12" y="909"/>
                  </a:lnTo>
                  <a:lnTo>
                    <a:pt x="26" y="884"/>
                  </a:lnTo>
                  <a:lnTo>
                    <a:pt x="45" y="861"/>
                  </a:lnTo>
                  <a:lnTo>
                    <a:pt x="67" y="843"/>
                  </a:lnTo>
                  <a:lnTo>
                    <a:pt x="93" y="829"/>
                  </a:lnTo>
                  <a:lnTo>
                    <a:pt x="122" y="819"/>
                  </a:lnTo>
                  <a:lnTo>
                    <a:pt x="152" y="816"/>
                  </a:lnTo>
                  <a:lnTo>
                    <a:pt x="224" y="816"/>
                  </a:lnTo>
                  <a:lnTo>
                    <a:pt x="246" y="748"/>
                  </a:lnTo>
                  <a:lnTo>
                    <a:pt x="274" y="682"/>
                  </a:lnTo>
                  <a:lnTo>
                    <a:pt x="306" y="619"/>
                  </a:lnTo>
                  <a:lnTo>
                    <a:pt x="256" y="568"/>
                  </a:lnTo>
                  <a:lnTo>
                    <a:pt x="238" y="547"/>
                  </a:lnTo>
                  <a:lnTo>
                    <a:pt x="225" y="524"/>
                  </a:lnTo>
                  <a:lnTo>
                    <a:pt x="216" y="500"/>
                  </a:lnTo>
                  <a:lnTo>
                    <a:pt x="211" y="474"/>
                  </a:lnTo>
                  <a:lnTo>
                    <a:pt x="211" y="448"/>
                  </a:lnTo>
                  <a:lnTo>
                    <a:pt x="216" y="422"/>
                  </a:lnTo>
                  <a:lnTo>
                    <a:pt x="225" y="398"/>
                  </a:lnTo>
                  <a:lnTo>
                    <a:pt x="238" y="374"/>
                  </a:lnTo>
                  <a:lnTo>
                    <a:pt x="256" y="353"/>
                  </a:lnTo>
                  <a:lnTo>
                    <a:pt x="354" y="255"/>
                  </a:lnTo>
                  <a:lnTo>
                    <a:pt x="372" y="239"/>
                  </a:lnTo>
                  <a:lnTo>
                    <a:pt x="393" y="227"/>
                  </a:lnTo>
                  <a:lnTo>
                    <a:pt x="414" y="218"/>
                  </a:lnTo>
                  <a:lnTo>
                    <a:pt x="437" y="213"/>
                  </a:lnTo>
                  <a:lnTo>
                    <a:pt x="461" y="211"/>
                  </a:lnTo>
                  <a:lnTo>
                    <a:pt x="486" y="213"/>
                  </a:lnTo>
                  <a:lnTo>
                    <a:pt x="508" y="218"/>
                  </a:lnTo>
                  <a:lnTo>
                    <a:pt x="530" y="227"/>
                  </a:lnTo>
                  <a:lnTo>
                    <a:pt x="550" y="239"/>
                  </a:lnTo>
                  <a:lnTo>
                    <a:pt x="569" y="255"/>
                  </a:lnTo>
                  <a:lnTo>
                    <a:pt x="620" y="306"/>
                  </a:lnTo>
                  <a:lnTo>
                    <a:pt x="667" y="281"/>
                  </a:lnTo>
                  <a:lnTo>
                    <a:pt x="716" y="258"/>
                  </a:lnTo>
                  <a:lnTo>
                    <a:pt x="765" y="239"/>
                  </a:lnTo>
                  <a:lnTo>
                    <a:pt x="817" y="224"/>
                  </a:lnTo>
                  <a:lnTo>
                    <a:pt x="817" y="152"/>
                  </a:lnTo>
                  <a:lnTo>
                    <a:pt x="820" y="121"/>
                  </a:lnTo>
                  <a:lnTo>
                    <a:pt x="829" y="93"/>
                  </a:lnTo>
                  <a:lnTo>
                    <a:pt x="843" y="66"/>
                  </a:lnTo>
                  <a:lnTo>
                    <a:pt x="861" y="44"/>
                  </a:lnTo>
                  <a:lnTo>
                    <a:pt x="884" y="25"/>
                  </a:lnTo>
                  <a:lnTo>
                    <a:pt x="910" y="12"/>
                  </a:lnTo>
                  <a:lnTo>
                    <a:pt x="938" y="3"/>
                  </a:lnTo>
                  <a:lnTo>
                    <a:pt x="9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Medium" panose="020B06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Freeform 71"/>
            <p:cNvSpPr>
              <a:spLocks noEditPoints="1"/>
            </p:cNvSpPr>
            <p:nvPr/>
          </p:nvSpPr>
          <p:spPr bwMode="auto">
            <a:xfrm>
              <a:off x="3729038" y="2011363"/>
              <a:ext cx="139700" cy="139700"/>
            </a:xfrm>
            <a:custGeom>
              <a:avLst/>
              <a:gdLst>
                <a:gd name="T0" fmla="*/ 398 w 886"/>
                <a:gd name="T1" fmla="*/ 143 h 884"/>
                <a:gd name="T2" fmla="*/ 316 w 886"/>
                <a:gd name="T3" fmla="*/ 169 h 884"/>
                <a:gd name="T4" fmla="*/ 245 w 886"/>
                <a:gd name="T5" fmla="*/ 214 h 884"/>
                <a:gd name="T6" fmla="*/ 189 w 886"/>
                <a:gd name="T7" fmla="*/ 277 h 884"/>
                <a:gd name="T8" fmla="*/ 153 w 886"/>
                <a:gd name="T9" fmla="*/ 355 h 884"/>
                <a:gd name="T10" fmla="*/ 141 w 886"/>
                <a:gd name="T11" fmla="*/ 442 h 884"/>
                <a:gd name="T12" fmla="*/ 153 w 886"/>
                <a:gd name="T13" fmla="*/ 529 h 884"/>
                <a:gd name="T14" fmla="*/ 189 w 886"/>
                <a:gd name="T15" fmla="*/ 606 h 884"/>
                <a:gd name="T16" fmla="*/ 245 w 886"/>
                <a:gd name="T17" fmla="*/ 669 h 884"/>
                <a:gd name="T18" fmla="*/ 316 w 886"/>
                <a:gd name="T19" fmla="*/ 716 h 884"/>
                <a:gd name="T20" fmla="*/ 398 w 886"/>
                <a:gd name="T21" fmla="*/ 740 h 884"/>
                <a:gd name="T22" fmla="*/ 488 w 886"/>
                <a:gd name="T23" fmla="*/ 740 h 884"/>
                <a:gd name="T24" fmla="*/ 570 w 886"/>
                <a:gd name="T25" fmla="*/ 716 h 884"/>
                <a:gd name="T26" fmla="*/ 641 w 886"/>
                <a:gd name="T27" fmla="*/ 669 h 884"/>
                <a:gd name="T28" fmla="*/ 696 w 886"/>
                <a:gd name="T29" fmla="*/ 606 h 884"/>
                <a:gd name="T30" fmla="*/ 732 w 886"/>
                <a:gd name="T31" fmla="*/ 529 h 884"/>
                <a:gd name="T32" fmla="*/ 745 w 886"/>
                <a:gd name="T33" fmla="*/ 442 h 884"/>
                <a:gd name="T34" fmla="*/ 732 w 886"/>
                <a:gd name="T35" fmla="*/ 355 h 884"/>
                <a:gd name="T36" fmla="*/ 696 w 886"/>
                <a:gd name="T37" fmla="*/ 277 h 884"/>
                <a:gd name="T38" fmla="*/ 641 w 886"/>
                <a:gd name="T39" fmla="*/ 214 h 884"/>
                <a:gd name="T40" fmla="*/ 570 w 886"/>
                <a:gd name="T41" fmla="*/ 169 h 884"/>
                <a:gd name="T42" fmla="*/ 488 w 886"/>
                <a:gd name="T43" fmla="*/ 143 h 884"/>
                <a:gd name="T44" fmla="*/ 443 w 886"/>
                <a:gd name="T45" fmla="*/ 0 h 884"/>
                <a:gd name="T46" fmla="*/ 544 w 886"/>
                <a:gd name="T47" fmla="*/ 11 h 884"/>
                <a:gd name="T48" fmla="*/ 638 w 886"/>
                <a:gd name="T49" fmla="*/ 45 h 884"/>
                <a:gd name="T50" fmla="*/ 719 w 886"/>
                <a:gd name="T51" fmla="*/ 97 h 884"/>
                <a:gd name="T52" fmla="*/ 788 w 886"/>
                <a:gd name="T53" fmla="*/ 165 h 884"/>
                <a:gd name="T54" fmla="*/ 840 w 886"/>
                <a:gd name="T55" fmla="*/ 248 h 884"/>
                <a:gd name="T56" fmla="*/ 873 w 886"/>
                <a:gd name="T57" fmla="*/ 340 h 884"/>
                <a:gd name="T58" fmla="*/ 886 w 886"/>
                <a:gd name="T59" fmla="*/ 442 h 884"/>
                <a:gd name="T60" fmla="*/ 873 w 886"/>
                <a:gd name="T61" fmla="*/ 543 h 884"/>
                <a:gd name="T62" fmla="*/ 840 w 886"/>
                <a:gd name="T63" fmla="*/ 636 h 884"/>
                <a:gd name="T64" fmla="*/ 788 w 886"/>
                <a:gd name="T65" fmla="*/ 718 h 884"/>
                <a:gd name="T66" fmla="*/ 719 w 886"/>
                <a:gd name="T67" fmla="*/ 787 h 884"/>
                <a:gd name="T68" fmla="*/ 638 w 886"/>
                <a:gd name="T69" fmla="*/ 839 h 884"/>
                <a:gd name="T70" fmla="*/ 544 w 886"/>
                <a:gd name="T71" fmla="*/ 872 h 884"/>
                <a:gd name="T72" fmla="*/ 443 w 886"/>
                <a:gd name="T73" fmla="*/ 884 h 884"/>
                <a:gd name="T74" fmla="*/ 341 w 886"/>
                <a:gd name="T75" fmla="*/ 872 h 884"/>
                <a:gd name="T76" fmla="*/ 248 w 886"/>
                <a:gd name="T77" fmla="*/ 839 h 884"/>
                <a:gd name="T78" fmla="*/ 166 w 886"/>
                <a:gd name="T79" fmla="*/ 787 h 884"/>
                <a:gd name="T80" fmla="*/ 97 w 886"/>
                <a:gd name="T81" fmla="*/ 718 h 884"/>
                <a:gd name="T82" fmla="*/ 46 w 886"/>
                <a:gd name="T83" fmla="*/ 636 h 884"/>
                <a:gd name="T84" fmla="*/ 12 w 886"/>
                <a:gd name="T85" fmla="*/ 543 h 884"/>
                <a:gd name="T86" fmla="*/ 0 w 886"/>
                <a:gd name="T87" fmla="*/ 442 h 884"/>
                <a:gd name="T88" fmla="*/ 12 w 886"/>
                <a:gd name="T89" fmla="*/ 340 h 884"/>
                <a:gd name="T90" fmla="*/ 46 w 886"/>
                <a:gd name="T91" fmla="*/ 248 h 884"/>
                <a:gd name="T92" fmla="*/ 97 w 886"/>
                <a:gd name="T93" fmla="*/ 165 h 884"/>
                <a:gd name="T94" fmla="*/ 166 w 886"/>
                <a:gd name="T95" fmla="*/ 97 h 884"/>
                <a:gd name="T96" fmla="*/ 248 w 886"/>
                <a:gd name="T97" fmla="*/ 45 h 884"/>
                <a:gd name="T98" fmla="*/ 341 w 886"/>
                <a:gd name="T99" fmla="*/ 11 h 884"/>
                <a:gd name="T100" fmla="*/ 443 w 886"/>
                <a:gd name="T101" fmla="*/ 0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6" h="884">
                  <a:moveTo>
                    <a:pt x="443" y="140"/>
                  </a:moveTo>
                  <a:lnTo>
                    <a:pt x="398" y="143"/>
                  </a:lnTo>
                  <a:lnTo>
                    <a:pt x="356" y="153"/>
                  </a:lnTo>
                  <a:lnTo>
                    <a:pt x="316" y="169"/>
                  </a:lnTo>
                  <a:lnTo>
                    <a:pt x="279" y="189"/>
                  </a:lnTo>
                  <a:lnTo>
                    <a:pt x="245" y="214"/>
                  </a:lnTo>
                  <a:lnTo>
                    <a:pt x="215" y="243"/>
                  </a:lnTo>
                  <a:lnTo>
                    <a:pt x="189" y="277"/>
                  </a:lnTo>
                  <a:lnTo>
                    <a:pt x="169" y="315"/>
                  </a:lnTo>
                  <a:lnTo>
                    <a:pt x="153" y="355"/>
                  </a:lnTo>
                  <a:lnTo>
                    <a:pt x="144" y="397"/>
                  </a:lnTo>
                  <a:lnTo>
                    <a:pt x="141" y="442"/>
                  </a:lnTo>
                  <a:lnTo>
                    <a:pt x="144" y="486"/>
                  </a:lnTo>
                  <a:lnTo>
                    <a:pt x="153" y="529"/>
                  </a:lnTo>
                  <a:lnTo>
                    <a:pt x="169" y="569"/>
                  </a:lnTo>
                  <a:lnTo>
                    <a:pt x="189" y="606"/>
                  </a:lnTo>
                  <a:lnTo>
                    <a:pt x="215" y="640"/>
                  </a:lnTo>
                  <a:lnTo>
                    <a:pt x="245" y="669"/>
                  </a:lnTo>
                  <a:lnTo>
                    <a:pt x="279" y="695"/>
                  </a:lnTo>
                  <a:lnTo>
                    <a:pt x="316" y="716"/>
                  </a:lnTo>
                  <a:lnTo>
                    <a:pt x="356" y="731"/>
                  </a:lnTo>
                  <a:lnTo>
                    <a:pt x="398" y="740"/>
                  </a:lnTo>
                  <a:lnTo>
                    <a:pt x="443" y="743"/>
                  </a:lnTo>
                  <a:lnTo>
                    <a:pt x="488" y="740"/>
                  </a:lnTo>
                  <a:lnTo>
                    <a:pt x="530" y="731"/>
                  </a:lnTo>
                  <a:lnTo>
                    <a:pt x="570" y="716"/>
                  </a:lnTo>
                  <a:lnTo>
                    <a:pt x="607" y="695"/>
                  </a:lnTo>
                  <a:lnTo>
                    <a:pt x="641" y="669"/>
                  </a:lnTo>
                  <a:lnTo>
                    <a:pt x="670" y="640"/>
                  </a:lnTo>
                  <a:lnTo>
                    <a:pt x="696" y="606"/>
                  </a:lnTo>
                  <a:lnTo>
                    <a:pt x="717" y="569"/>
                  </a:lnTo>
                  <a:lnTo>
                    <a:pt x="732" y="529"/>
                  </a:lnTo>
                  <a:lnTo>
                    <a:pt x="741" y="486"/>
                  </a:lnTo>
                  <a:lnTo>
                    <a:pt x="745" y="442"/>
                  </a:lnTo>
                  <a:lnTo>
                    <a:pt x="741" y="397"/>
                  </a:lnTo>
                  <a:lnTo>
                    <a:pt x="732" y="355"/>
                  </a:lnTo>
                  <a:lnTo>
                    <a:pt x="717" y="315"/>
                  </a:lnTo>
                  <a:lnTo>
                    <a:pt x="696" y="277"/>
                  </a:lnTo>
                  <a:lnTo>
                    <a:pt x="670" y="243"/>
                  </a:lnTo>
                  <a:lnTo>
                    <a:pt x="641" y="214"/>
                  </a:lnTo>
                  <a:lnTo>
                    <a:pt x="607" y="189"/>
                  </a:lnTo>
                  <a:lnTo>
                    <a:pt x="570" y="169"/>
                  </a:lnTo>
                  <a:lnTo>
                    <a:pt x="530" y="153"/>
                  </a:lnTo>
                  <a:lnTo>
                    <a:pt x="488" y="143"/>
                  </a:lnTo>
                  <a:lnTo>
                    <a:pt x="443" y="140"/>
                  </a:lnTo>
                  <a:close/>
                  <a:moveTo>
                    <a:pt x="443" y="0"/>
                  </a:moveTo>
                  <a:lnTo>
                    <a:pt x="494" y="3"/>
                  </a:lnTo>
                  <a:lnTo>
                    <a:pt x="544" y="11"/>
                  </a:lnTo>
                  <a:lnTo>
                    <a:pt x="592" y="25"/>
                  </a:lnTo>
                  <a:lnTo>
                    <a:pt x="638" y="45"/>
                  </a:lnTo>
                  <a:lnTo>
                    <a:pt x="680" y="68"/>
                  </a:lnTo>
                  <a:lnTo>
                    <a:pt x="719" y="97"/>
                  </a:lnTo>
                  <a:lnTo>
                    <a:pt x="756" y="130"/>
                  </a:lnTo>
                  <a:lnTo>
                    <a:pt x="788" y="165"/>
                  </a:lnTo>
                  <a:lnTo>
                    <a:pt x="816" y="205"/>
                  </a:lnTo>
                  <a:lnTo>
                    <a:pt x="840" y="248"/>
                  </a:lnTo>
                  <a:lnTo>
                    <a:pt x="859" y="293"/>
                  </a:lnTo>
                  <a:lnTo>
                    <a:pt x="873" y="340"/>
                  </a:lnTo>
                  <a:lnTo>
                    <a:pt x="883" y="390"/>
                  </a:lnTo>
                  <a:lnTo>
                    <a:pt x="886" y="442"/>
                  </a:lnTo>
                  <a:lnTo>
                    <a:pt x="883" y="493"/>
                  </a:lnTo>
                  <a:lnTo>
                    <a:pt x="873" y="543"/>
                  </a:lnTo>
                  <a:lnTo>
                    <a:pt x="859" y="590"/>
                  </a:lnTo>
                  <a:lnTo>
                    <a:pt x="840" y="636"/>
                  </a:lnTo>
                  <a:lnTo>
                    <a:pt x="816" y="679"/>
                  </a:lnTo>
                  <a:lnTo>
                    <a:pt x="788" y="718"/>
                  </a:lnTo>
                  <a:lnTo>
                    <a:pt x="756" y="754"/>
                  </a:lnTo>
                  <a:lnTo>
                    <a:pt x="719" y="787"/>
                  </a:lnTo>
                  <a:lnTo>
                    <a:pt x="680" y="815"/>
                  </a:lnTo>
                  <a:lnTo>
                    <a:pt x="638" y="839"/>
                  </a:lnTo>
                  <a:lnTo>
                    <a:pt x="592" y="858"/>
                  </a:lnTo>
                  <a:lnTo>
                    <a:pt x="544" y="872"/>
                  </a:lnTo>
                  <a:lnTo>
                    <a:pt x="494" y="880"/>
                  </a:lnTo>
                  <a:lnTo>
                    <a:pt x="443" y="884"/>
                  </a:lnTo>
                  <a:lnTo>
                    <a:pt x="392" y="880"/>
                  </a:lnTo>
                  <a:lnTo>
                    <a:pt x="341" y="872"/>
                  </a:lnTo>
                  <a:lnTo>
                    <a:pt x="294" y="858"/>
                  </a:lnTo>
                  <a:lnTo>
                    <a:pt x="248" y="839"/>
                  </a:lnTo>
                  <a:lnTo>
                    <a:pt x="206" y="815"/>
                  </a:lnTo>
                  <a:lnTo>
                    <a:pt x="166" y="787"/>
                  </a:lnTo>
                  <a:lnTo>
                    <a:pt x="130" y="754"/>
                  </a:lnTo>
                  <a:lnTo>
                    <a:pt x="97" y="718"/>
                  </a:lnTo>
                  <a:lnTo>
                    <a:pt x="70" y="679"/>
                  </a:lnTo>
                  <a:lnTo>
                    <a:pt x="46" y="636"/>
                  </a:lnTo>
                  <a:lnTo>
                    <a:pt x="27" y="590"/>
                  </a:lnTo>
                  <a:lnTo>
                    <a:pt x="12" y="543"/>
                  </a:lnTo>
                  <a:lnTo>
                    <a:pt x="4" y="493"/>
                  </a:lnTo>
                  <a:lnTo>
                    <a:pt x="0" y="442"/>
                  </a:lnTo>
                  <a:lnTo>
                    <a:pt x="4" y="390"/>
                  </a:lnTo>
                  <a:lnTo>
                    <a:pt x="12" y="340"/>
                  </a:lnTo>
                  <a:lnTo>
                    <a:pt x="27" y="293"/>
                  </a:lnTo>
                  <a:lnTo>
                    <a:pt x="46" y="248"/>
                  </a:lnTo>
                  <a:lnTo>
                    <a:pt x="70" y="205"/>
                  </a:lnTo>
                  <a:lnTo>
                    <a:pt x="97" y="165"/>
                  </a:lnTo>
                  <a:lnTo>
                    <a:pt x="130" y="130"/>
                  </a:lnTo>
                  <a:lnTo>
                    <a:pt x="166" y="97"/>
                  </a:lnTo>
                  <a:lnTo>
                    <a:pt x="206" y="68"/>
                  </a:lnTo>
                  <a:lnTo>
                    <a:pt x="248" y="45"/>
                  </a:lnTo>
                  <a:lnTo>
                    <a:pt x="294" y="25"/>
                  </a:lnTo>
                  <a:lnTo>
                    <a:pt x="341" y="11"/>
                  </a:lnTo>
                  <a:lnTo>
                    <a:pt x="392" y="3"/>
                  </a:lnTo>
                  <a:lnTo>
                    <a:pt x="4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Medium" panose="020B06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72"/>
            <p:cNvSpPr/>
            <p:nvPr/>
          </p:nvSpPr>
          <p:spPr bwMode="auto">
            <a:xfrm>
              <a:off x="3471863" y="2006601"/>
              <a:ext cx="403225" cy="460375"/>
            </a:xfrm>
            <a:custGeom>
              <a:avLst/>
              <a:gdLst>
                <a:gd name="T0" fmla="*/ 1098 w 2541"/>
                <a:gd name="T1" fmla="*/ 8 h 2906"/>
                <a:gd name="T2" fmla="*/ 1133 w 2541"/>
                <a:gd name="T3" fmla="*/ 48 h 2906"/>
                <a:gd name="T4" fmla="*/ 1130 w 2541"/>
                <a:gd name="T5" fmla="*/ 102 h 2906"/>
                <a:gd name="T6" fmla="*/ 1090 w 2541"/>
                <a:gd name="T7" fmla="*/ 136 h 2906"/>
                <a:gd name="T8" fmla="*/ 917 w 2541"/>
                <a:gd name="T9" fmla="*/ 214 h 2906"/>
                <a:gd name="T10" fmla="*/ 736 w 2541"/>
                <a:gd name="T11" fmla="*/ 341 h 2906"/>
                <a:gd name="T12" fmla="*/ 590 w 2541"/>
                <a:gd name="T13" fmla="*/ 501 h 2906"/>
                <a:gd name="T14" fmla="*/ 479 w 2541"/>
                <a:gd name="T15" fmla="*/ 688 h 2906"/>
                <a:gd name="T16" fmla="*/ 409 w 2541"/>
                <a:gd name="T17" fmla="*/ 895 h 2906"/>
                <a:gd name="T18" fmla="*/ 386 w 2541"/>
                <a:gd name="T19" fmla="*/ 1114 h 2906"/>
                <a:gd name="T20" fmla="*/ 378 w 2541"/>
                <a:gd name="T21" fmla="*/ 1330 h 2906"/>
                <a:gd name="T22" fmla="*/ 141 w 2541"/>
                <a:gd name="T23" fmla="*/ 1791 h 2906"/>
                <a:gd name="T24" fmla="*/ 145 w 2541"/>
                <a:gd name="T25" fmla="*/ 1829 h 2906"/>
                <a:gd name="T26" fmla="*/ 188 w 2541"/>
                <a:gd name="T27" fmla="*/ 1851 h 2906"/>
                <a:gd name="T28" fmla="*/ 336 w 2541"/>
                <a:gd name="T29" fmla="*/ 1855 h 2906"/>
                <a:gd name="T30" fmla="*/ 377 w 2541"/>
                <a:gd name="T31" fmla="*/ 1887 h 2906"/>
                <a:gd name="T32" fmla="*/ 386 w 2541"/>
                <a:gd name="T33" fmla="*/ 2330 h 2906"/>
                <a:gd name="T34" fmla="*/ 414 w 2541"/>
                <a:gd name="T35" fmla="*/ 2418 h 2906"/>
                <a:gd name="T36" fmla="*/ 482 w 2541"/>
                <a:gd name="T37" fmla="*/ 2477 h 2906"/>
                <a:gd name="T38" fmla="*/ 856 w 2541"/>
                <a:gd name="T39" fmla="*/ 2445 h 2906"/>
                <a:gd name="T40" fmla="*/ 899 w 2541"/>
                <a:gd name="T41" fmla="*/ 2452 h 2906"/>
                <a:gd name="T42" fmla="*/ 933 w 2541"/>
                <a:gd name="T43" fmla="*/ 2494 h 2906"/>
                <a:gd name="T44" fmla="*/ 2099 w 2541"/>
                <a:gd name="T45" fmla="*/ 2764 h 2906"/>
                <a:gd name="T46" fmla="*/ 2109 w 2541"/>
                <a:gd name="T47" fmla="*/ 1888 h 2906"/>
                <a:gd name="T48" fmla="*/ 2224 w 2541"/>
                <a:gd name="T49" fmla="*/ 1763 h 2906"/>
                <a:gd name="T50" fmla="*/ 2347 w 2541"/>
                <a:gd name="T51" fmla="*/ 1575 h 2906"/>
                <a:gd name="T52" fmla="*/ 2412 w 2541"/>
                <a:gd name="T53" fmla="*/ 1419 h 2906"/>
                <a:gd name="T54" fmla="*/ 2455 w 2541"/>
                <a:gd name="T55" fmla="*/ 1389 h 2906"/>
                <a:gd name="T56" fmla="*/ 2509 w 2541"/>
                <a:gd name="T57" fmla="*/ 1400 h 2906"/>
                <a:gd name="T58" fmla="*/ 2539 w 2541"/>
                <a:gd name="T59" fmla="*/ 1443 h 2906"/>
                <a:gd name="T60" fmla="*/ 2509 w 2541"/>
                <a:gd name="T61" fmla="*/ 1556 h 2906"/>
                <a:gd name="T62" fmla="*/ 2395 w 2541"/>
                <a:gd name="T63" fmla="*/ 1770 h 2906"/>
                <a:gd name="T64" fmla="*/ 2239 w 2541"/>
                <a:gd name="T65" fmla="*/ 1955 h 2906"/>
                <a:gd name="T66" fmla="*/ 2230 w 2541"/>
                <a:gd name="T67" fmla="*/ 2871 h 2906"/>
                <a:gd name="T68" fmla="*/ 2187 w 2541"/>
                <a:gd name="T69" fmla="*/ 2902 h 2906"/>
                <a:gd name="T70" fmla="*/ 847 w 2541"/>
                <a:gd name="T71" fmla="*/ 2902 h 2906"/>
                <a:gd name="T72" fmla="*/ 805 w 2541"/>
                <a:gd name="T73" fmla="*/ 2871 h 2906"/>
                <a:gd name="T74" fmla="*/ 796 w 2541"/>
                <a:gd name="T75" fmla="*/ 2596 h 2906"/>
                <a:gd name="T76" fmla="*/ 551 w 2541"/>
                <a:gd name="T77" fmla="*/ 2631 h 2906"/>
                <a:gd name="T78" fmla="*/ 461 w 2541"/>
                <a:gd name="T79" fmla="*/ 2618 h 2906"/>
                <a:gd name="T80" fmla="*/ 350 w 2541"/>
                <a:gd name="T81" fmla="*/ 2557 h 2906"/>
                <a:gd name="T82" fmla="*/ 274 w 2541"/>
                <a:gd name="T83" fmla="*/ 2455 h 2906"/>
                <a:gd name="T84" fmla="*/ 246 w 2541"/>
                <a:gd name="T85" fmla="*/ 2329 h 2906"/>
                <a:gd name="T86" fmla="*/ 176 w 2541"/>
                <a:gd name="T87" fmla="*/ 1989 h 2906"/>
                <a:gd name="T88" fmla="*/ 87 w 2541"/>
                <a:gd name="T89" fmla="*/ 1961 h 2906"/>
                <a:gd name="T90" fmla="*/ 24 w 2541"/>
                <a:gd name="T91" fmla="*/ 1900 h 2906"/>
                <a:gd name="T92" fmla="*/ 0 w 2541"/>
                <a:gd name="T93" fmla="*/ 1817 h 2906"/>
                <a:gd name="T94" fmla="*/ 16 w 2541"/>
                <a:gd name="T95" fmla="*/ 1724 h 2906"/>
                <a:gd name="T96" fmla="*/ 247 w 2541"/>
                <a:gd name="T97" fmla="*/ 1114 h 2906"/>
                <a:gd name="T98" fmla="*/ 271 w 2541"/>
                <a:gd name="T99" fmla="*/ 878 h 2906"/>
                <a:gd name="T100" fmla="*/ 341 w 2541"/>
                <a:gd name="T101" fmla="*/ 655 h 2906"/>
                <a:gd name="T102" fmla="*/ 453 w 2541"/>
                <a:gd name="T103" fmla="*/ 453 h 2906"/>
                <a:gd name="T104" fmla="*/ 602 w 2541"/>
                <a:gd name="T105" fmla="*/ 274 h 2906"/>
                <a:gd name="T106" fmla="*/ 785 w 2541"/>
                <a:gd name="T107" fmla="*/ 129 h 2906"/>
                <a:gd name="T108" fmla="*/ 983 w 2541"/>
                <a:gd name="T109" fmla="*/ 27 h 2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41" h="2906">
                  <a:moveTo>
                    <a:pt x="1063" y="0"/>
                  </a:moveTo>
                  <a:lnTo>
                    <a:pt x="1082" y="1"/>
                  </a:lnTo>
                  <a:lnTo>
                    <a:pt x="1098" y="8"/>
                  </a:lnTo>
                  <a:lnTo>
                    <a:pt x="1113" y="17"/>
                  </a:lnTo>
                  <a:lnTo>
                    <a:pt x="1125" y="31"/>
                  </a:lnTo>
                  <a:lnTo>
                    <a:pt x="1133" y="48"/>
                  </a:lnTo>
                  <a:lnTo>
                    <a:pt x="1137" y="66"/>
                  </a:lnTo>
                  <a:lnTo>
                    <a:pt x="1135" y="85"/>
                  </a:lnTo>
                  <a:lnTo>
                    <a:pt x="1130" y="102"/>
                  </a:lnTo>
                  <a:lnTo>
                    <a:pt x="1121" y="116"/>
                  </a:lnTo>
                  <a:lnTo>
                    <a:pt x="1107" y="128"/>
                  </a:lnTo>
                  <a:lnTo>
                    <a:pt x="1090" y="136"/>
                  </a:lnTo>
                  <a:lnTo>
                    <a:pt x="1036" y="156"/>
                  </a:lnTo>
                  <a:lnTo>
                    <a:pt x="983" y="180"/>
                  </a:lnTo>
                  <a:lnTo>
                    <a:pt x="917" y="214"/>
                  </a:lnTo>
                  <a:lnTo>
                    <a:pt x="854" y="252"/>
                  </a:lnTo>
                  <a:lnTo>
                    <a:pt x="793" y="295"/>
                  </a:lnTo>
                  <a:lnTo>
                    <a:pt x="736" y="341"/>
                  </a:lnTo>
                  <a:lnTo>
                    <a:pt x="684" y="392"/>
                  </a:lnTo>
                  <a:lnTo>
                    <a:pt x="634" y="444"/>
                  </a:lnTo>
                  <a:lnTo>
                    <a:pt x="590" y="501"/>
                  </a:lnTo>
                  <a:lnTo>
                    <a:pt x="549" y="561"/>
                  </a:lnTo>
                  <a:lnTo>
                    <a:pt x="512" y="624"/>
                  </a:lnTo>
                  <a:lnTo>
                    <a:pt x="479" y="688"/>
                  </a:lnTo>
                  <a:lnTo>
                    <a:pt x="452" y="755"/>
                  </a:lnTo>
                  <a:lnTo>
                    <a:pt x="428" y="824"/>
                  </a:lnTo>
                  <a:lnTo>
                    <a:pt x="409" y="895"/>
                  </a:lnTo>
                  <a:lnTo>
                    <a:pt x="397" y="966"/>
                  </a:lnTo>
                  <a:lnTo>
                    <a:pt x="388" y="1040"/>
                  </a:lnTo>
                  <a:lnTo>
                    <a:pt x="386" y="1114"/>
                  </a:lnTo>
                  <a:lnTo>
                    <a:pt x="386" y="1297"/>
                  </a:lnTo>
                  <a:lnTo>
                    <a:pt x="384" y="1314"/>
                  </a:lnTo>
                  <a:lnTo>
                    <a:pt x="378" y="1330"/>
                  </a:lnTo>
                  <a:lnTo>
                    <a:pt x="154" y="1758"/>
                  </a:lnTo>
                  <a:lnTo>
                    <a:pt x="147" y="1775"/>
                  </a:lnTo>
                  <a:lnTo>
                    <a:pt x="141" y="1791"/>
                  </a:lnTo>
                  <a:lnTo>
                    <a:pt x="139" y="1806"/>
                  </a:lnTo>
                  <a:lnTo>
                    <a:pt x="140" y="1818"/>
                  </a:lnTo>
                  <a:lnTo>
                    <a:pt x="145" y="1829"/>
                  </a:lnTo>
                  <a:lnTo>
                    <a:pt x="154" y="1838"/>
                  </a:lnTo>
                  <a:lnTo>
                    <a:pt x="169" y="1846"/>
                  </a:lnTo>
                  <a:lnTo>
                    <a:pt x="188" y="1851"/>
                  </a:lnTo>
                  <a:lnTo>
                    <a:pt x="211" y="1852"/>
                  </a:lnTo>
                  <a:lnTo>
                    <a:pt x="317" y="1852"/>
                  </a:lnTo>
                  <a:lnTo>
                    <a:pt x="336" y="1855"/>
                  </a:lnTo>
                  <a:lnTo>
                    <a:pt x="352" y="1862"/>
                  </a:lnTo>
                  <a:lnTo>
                    <a:pt x="366" y="1873"/>
                  </a:lnTo>
                  <a:lnTo>
                    <a:pt x="377" y="1887"/>
                  </a:lnTo>
                  <a:lnTo>
                    <a:pt x="384" y="1904"/>
                  </a:lnTo>
                  <a:lnTo>
                    <a:pt x="386" y="1923"/>
                  </a:lnTo>
                  <a:lnTo>
                    <a:pt x="386" y="2330"/>
                  </a:lnTo>
                  <a:lnTo>
                    <a:pt x="389" y="2362"/>
                  </a:lnTo>
                  <a:lnTo>
                    <a:pt x="399" y="2392"/>
                  </a:lnTo>
                  <a:lnTo>
                    <a:pt x="414" y="2418"/>
                  </a:lnTo>
                  <a:lnTo>
                    <a:pt x="433" y="2443"/>
                  </a:lnTo>
                  <a:lnTo>
                    <a:pt x="456" y="2463"/>
                  </a:lnTo>
                  <a:lnTo>
                    <a:pt x="482" y="2477"/>
                  </a:lnTo>
                  <a:lnTo>
                    <a:pt x="512" y="2487"/>
                  </a:lnTo>
                  <a:lnTo>
                    <a:pt x="543" y="2491"/>
                  </a:lnTo>
                  <a:lnTo>
                    <a:pt x="856" y="2445"/>
                  </a:lnTo>
                  <a:lnTo>
                    <a:pt x="870" y="2444"/>
                  </a:lnTo>
                  <a:lnTo>
                    <a:pt x="885" y="2447"/>
                  </a:lnTo>
                  <a:lnTo>
                    <a:pt x="899" y="2452"/>
                  </a:lnTo>
                  <a:lnTo>
                    <a:pt x="912" y="2461"/>
                  </a:lnTo>
                  <a:lnTo>
                    <a:pt x="924" y="2476"/>
                  </a:lnTo>
                  <a:lnTo>
                    <a:pt x="933" y="2494"/>
                  </a:lnTo>
                  <a:lnTo>
                    <a:pt x="936" y="2514"/>
                  </a:lnTo>
                  <a:lnTo>
                    <a:pt x="936" y="2764"/>
                  </a:lnTo>
                  <a:lnTo>
                    <a:pt x="2099" y="2764"/>
                  </a:lnTo>
                  <a:lnTo>
                    <a:pt x="2099" y="1925"/>
                  </a:lnTo>
                  <a:lnTo>
                    <a:pt x="2101" y="1906"/>
                  </a:lnTo>
                  <a:lnTo>
                    <a:pt x="2109" y="1888"/>
                  </a:lnTo>
                  <a:lnTo>
                    <a:pt x="2121" y="1873"/>
                  </a:lnTo>
                  <a:lnTo>
                    <a:pt x="2175" y="1820"/>
                  </a:lnTo>
                  <a:lnTo>
                    <a:pt x="2224" y="1763"/>
                  </a:lnTo>
                  <a:lnTo>
                    <a:pt x="2270" y="1703"/>
                  </a:lnTo>
                  <a:lnTo>
                    <a:pt x="2310" y="1640"/>
                  </a:lnTo>
                  <a:lnTo>
                    <a:pt x="2347" y="1575"/>
                  </a:lnTo>
                  <a:lnTo>
                    <a:pt x="2377" y="1506"/>
                  </a:lnTo>
                  <a:lnTo>
                    <a:pt x="2404" y="1436"/>
                  </a:lnTo>
                  <a:lnTo>
                    <a:pt x="2412" y="1419"/>
                  </a:lnTo>
                  <a:lnTo>
                    <a:pt x="2424" y="1405"/>
                  </a:lnTo>
                  <a:lnTo>
                    <a:pt x="2438" y="1395"/>
                  </a:lnTo>
                  <a:lnTo>
                    <a:pt x="2455" y="1389"/>
                  </a:lnTo>
                  <a:lnTo>
                    <a:pt x="2474" y="1388"/>
                  </a:lnTo>
                  <a:lnTo>
                    <a:pt x="2492" y="1391"/>
                  </a:lnTo>
                  <a:lnTo>
                    <a:pt x="2509" y="1400"/>
                  </a:lnTo>
                  <a:lnTo>
                    <a:pt x="2523" y="1411"/>
                  </a:lnTo>
                  <a:lnTo>
                    <a:pt x="2533" y="1426"/>
                  </a:lnTo>
                  <a:lnTo>
                    <a:pt x="2539" y="1443"/>
                  </a:lnTo>
                  <a:lnTo>
                    <a:pt x="2541" y="1461"/>
                  </a:lnTo>
                  <a:lnTo>
                    <a:pt x="2537" y="1480"/>
                  </a:lnTo>
                  <a:lnTo>
                    <a:pt x="2509" y="1556"/>
                  </a:lnTo>
                  <a:lnTo>
                    <a:pt x="2476" y="1630"/>
                  </a:lnTo>
                  <a:lnTo>
                    <a:pt x="2438" y="1701"/>
                  </a:lnTo>
                  <a:lnTo>
                    <a:pt x="2395" y="1770"/>
                  </a:lnTo>
                  <a:lnTo>
                    <a:pt x="2348" y="1835"/>
                  </a:lnTo>
                  <a:lnTo>
                    <a:pt x="2295" y="1896"/>
                  </a:lnTo>
                  <a:lnTo>
                    <a:pt x="2239" y="1955"/>
                  </a:lnTo>
                  <a:lnTo>
                    <a:pt x="2239" y="2835"/>
                  </a:lnTo>
                  <a:lnTo>
                    <a:pt x="2236" y="2854"/>
                  </a:lnTo>
                  <a:lnTo>
                    <a:pt x="2230" y="2871"/>
                  </a:lnTo>
                  <a:lnTo>
                    <a:pt x="2218" y="2884"/>
                  </a:lnTo>
                  <a:lnTo>
                    <a:pt x="2204" y="2896"/>
                  </a:lnTo>
                  <a:lnTo>
                    <a:pt x="2187" y="2902"/>
                  </a:lnTo>
                  <a:lnTo>
                    <a:pt x="2168" y="2906"/>
                  </a:lnTo>
                  <a:lnTo>
                    <a:pt x="865" y="2906"/>
                  </a:lnTo>
                  <a:lnTo>
                    <a:pt x="847" y="2902"/>
                  </a:lnTo>
                  <a:lnTo>
                    <a:pt x="830" y="2896"/>
                  </a:lnTo>
                  <a:lnTo>
                    <a:pt x="816" y="2884"/>
                  </a:lnTo>
                  <a:lnTo>
                    <a:pt x="805" y="2871"/>
                  </a:lnTo>
                  <a:lnTo>
                    <a:pt x="798" y="2854"/>
                  </a:lnTo>
                  <a:lnTo>
                    <a:pt x="796" y="2835"/>
                  </a:lnTo>
                  <a:lnTo>
                    <a:pt x="796" y="2596"/>
                  </a:lnTo>
                  <a:lnTo>
                    <a:pt x="558" y="2631"/>
                  </a:lnTo>
                  <a:lnTo>
                    <a:pt x="555" y="2631"/>
                  </a:lnTo>
                  <a:lnTo>
                    <a:pt x="551" y="2631"/>
                  </a:lnTo>
                  <a:lnTo>
                    <a:pt x="549" y="2630"/>
                  </a:lnTo>
                  <a:lnTo>
                    <a:pt x="503" y="2627"/>
                  </a:lnTo>
                  <a:lnTo>
                    <a:pt x="461" y="2618"/>
                  </a:lnTo>
                  <a:lnTo>
                    <a:pt x="421" y="2602"/>
                  </a:lnTo>
                  <a:lnTo>
                    <a:pt x="384" y="2582"/>
                  </a:lnTo>
                  <a:lnTo>
                    <a:pt x="350" y="2557"/>
                  </a:lnTo>
                  <a:lnTo>
                    <a:pt x="321" y="2526"/>
                  </a:lnTo>
                  <a:lnTo>
                    <a:pt x="295" y="2493"/>
                  </a:lnTo>
                  <a:lnTo>
                    <a:pt x="274" y="2455"/>
                  </a:lnTo>
                  <a:lnTo>
                    <a:pt x="260" y="2415"/>
                  </a:lnTo>
                  <a:lnTo>
                    <a:pt x="249" y="2373"/>
                  </a:lnTo>
                  <a:lnTo>
                    <a:pt x="246" y="2329"/>
                  </a:lnTo>
                  <a:lnTo>
                    <a:pt x="246" y="1991"/>
                  </a:lnTo>
                  <a:lnTo>
                    <a:pt x="211" y="1991"/>
                  </a:lnTo>
                  <a:lnTo>
                    <a:pt x="176" y="1989"/>
                  </a:lnTo>
                  <a:lnTo>
                    <a:pt x="143" y="1983"/>
                  </a:lnTo>
                  <a:lnTo>
                    <a:pt x="114" y="1973"/>
                  </a:lnTo>
                  <a:lnTo>
                    <a:pt x="87" y="1961"/>
                  </a:lnTo>
                  <a:lnTo>
                    <a:pt x="62" y="1944"/>
                  </a:lnTo>
                  <a:lnTo>
                    <a:pt x="41" y="1924"/>
                  </a:lnTo>
                  <a:lnTo>
                    <a:pt x="24" y="1900"/>
                  </a:lnTo>
                  <a:lnTo>
                    <a:pt x="12" y="1874"/>
                  </a:lnTo>
                  <a:lnTo>
                    <a:pt x="3" y="1846"/>
                  </a:lnTo>
                  <a:lnTo>
                    <a:pt x="0" y="1817"/>
                  </a:lnTo>
                  <a:lnTo>
                    <a:pt x="0" y="1787"/>
                  </a:lnTo>
                  <a:lnTo>
                    <a:pt x="5" y="1756"/>
                  </a:lnTo>
                  <a:lnTo>
                    <a:pt x="16" y="1724"/>
                  </a:lnTo>
                  <a:lnTo>
                    <a:pt x="30" y="1693"/>
                  </a:lnTo>
                  <a:lnTo>
                    <a:pt x="247" y="1279"/>
                  </a:lnTo>
                  <a:lnTo>
                    <a:pt x="247" y="1114"/>
                  </a:lnTo>
                  <a:lnTo>
                    <a:pt x="250" y="1034"/>
                  </a:lnTo>
                  <a:lnTo>
                    <a:pt x="257" y="956"/>
                  </a:lnTo>
                  <a:lnTo>
                    <a:pt x="271" y="878"/>
                  </a:lnTo>
                  <a:lnTo>
                    <a:pt x="289" y="802"/>
                  </a:lnTo>
                  <a:lnTo>
                    <a:pt x="313" y="728"/>
                  </a:lnTo>
                  <a:lnTo>
                    <a:pt x="341" y="655"/>
                  </a:lnTo>
                  <a:lnTo>
                    <a:pt x="374" y="586"/>
                  </a:lnTo>
                  <a:lnTo>
                    <a:pt x="412" y="518"/>
                  </a:lnTo>
                  <a:lnTo>
                    <a:pt x="453" y="453"/>
                  </a:lnTo>
                  <a:lnTo>
                    <a:pt x="498" y="390"/>
                  </a:lnTo>
                  <a:lnTo>
                    <a:pt x="549" y="330"/>
                  </a:lnTo>
                  <a:lnTo>
                    <a:pt x="602" y="274"/>
                  </a:lnTo>
                  <a:lnTo>
                    <a:pt x="659" y="223"/>
                  </a:lnTo>
                  <a:lnTo>
                    <a:pt x="721" y="173"/>
                  </a:lnTo>
                  <a:lnTo>
                    <a:pt x="785" y="129"/>
                  </a:lnTo>
                  <a:lnTo>
                    <a:pt x="854" y="89"/>
                  </a:lnTo>
                  <a:lnTo>
                    <a:pt x="924" y="52"/>
                  </a:lnTo>
                  <a:lnTo>
                    <a:pt x="983" y="27"/>
                  </a:lnTo>
                  <a:lnTo>
                    <a:pt x="1045" y="3"/>
                  </a:lnTo>
                  <a:lnTo>
                    <a:pt x="10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Medium" panose="020B06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182534" y="4485258"/>
            <a:ext cx="1189562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  <a:cs typeface="+mn-ea"/>
                <a:sym typeface="+mn-lt"/>
              </a:rPr>
              <a:t>黑盒测试</a:t>
            </a: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ea"/>
              <a:ea typeface="思源黑体 CN Regular"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889451" y="3691270"/>
            <a:ext cx="1608881" cy="21528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sx="102000" sy="102000" algn="ctr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921018" y="4834473"/>
            <a:ext cx="1545747" cy="717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+mn-ea"/>
                <a:ea typeface="思源黑体 CN Regular"/>
                <a:cs typeface="+mn-ea"/>
                <a:sym typeface="+mn-lt"/>
              </a:rPr>
              <a:t>感谢您使用我们的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+mn-ea"/>
                <a:ea typeface="思源黑体 CN Regular"/>
                <a:cs typeface="+mn-ea"/>
                <a:sym typeface="+mn-lt"/>
              </a:rPr>
              <a:t>PPT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+mn-ea"/>
                <a:ea typeface="思源黑体 CN Regular"/>
                <a:cs typeface="+mn-ea"/>
                <a:sym typeface="+mn-lt"/>
              </a:rPr>
              <a:t>模板，请在此输入您需要的文字内容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+mn-ea"/>
              <a:ea typeface="思源黑体 CN Regular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099110" y="4485258"/>
            <a:ext cx="1189562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  <a:cs typeface="+mn-ea"/>
                <a:sym typeface="+mn-lt"/>
              </a:rPr>
              <a:t>验证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  <a:cs typeface="+mn-ea"/>
                <a:sym typeface="+mn-lt"/>
              </a:rPr>
              <a:t>设计</a:t>
            </a: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ea"/>
              <a:ea typeface="思源黑体 CN Regular"/>
              <a:cs typeface="+mn-ea"/>
              <a:sym typeface="+mn-lt"/>
            </a:endParaRPr>
          </a:p>
        </p:txBody>
      </p:sp>
      <p:grpSp>
        <p:nvGrpSpPr>
          <p:cNvPr id="13" name="Group 102"/>
          <p:cNvGrpSpPr/>
          <p:nvPr/>
        </p:nvGrpSpPr>
        <p:grpSpPr>
          <a:xfrm>
            <a:off x="3521701" y="3964722"/>
            <a:ext cx="523120" cy="378394"/>
            <a:chOff x="4451350" y="1993900"/>
            <a:chExt cx="550863" cy="398462"/>
          </a:xfrm>
          <a:solidFill>
            <a:schemeClr val="tx2"/>
          </a:solidFill>
        </p:grpSpPr>
        <p:sp>
          <p:nvSpPr>
            <p:cNvPr id="14" name="Freeform 62"/>
            <p:cNvSpPr>
              <a:spLocks noEditPoints="1"/>
            </p:cNvSpPr>
            <p:nvPr/>
          </p:nvSpPr>
          <p:spPr bwMode="auto">
            <a:xfrm>
              <a:off x="4451350" y="1993900"/>
              <a:ext cx="369888" cy="398462"/>
            </a:xfrm>
            <a:custGeom>
              <a:avLst/>
              <a:gdLst>
                <a:gd name="T0" fmla="*/ 987 w 2332"/>
                <a:gd name="T1" fmla="*/ 170 h 2514"/>
                <a:gd name="T2" fmla="*/ 851 w 2332"/>
                <a:gd name="T3" fmla="*/ 274 h 2514"/>
                <a:gd name="T4" fmla="*/ 785 w 2332"/>
                <a:gd name="T5" fmla="*/ 434 h 2514"/>
                <a:gd name="T6" fmla="*/ 792 w 2332"/>
                <a:gd name="T7" fmla="*/ 983 h 2514"/>
                <a:gd name="T8" fmla="*/ 854 w 2332"/>
                <a:gd name="T9" fmla="*/ 1053 h 2514"/>
                <a:gd name="T10" fmla="*/ 872 w 2332"/>
                <a:gd name="T11" fmla="*/ 1535 h 2514"/>
                <a:gd name="T12" fmla="*/ 839 w 2332"/>
                <a:gd name="T13" fmla="*/ 1605 h 2514"/>
                <a:gd name="T14" fmla="*/ 771 w 2332"/>
                <a:gd name="T15" fmla="*/ 1642 h 2514"/>
                <a:gd name="T16" fmla="*/ 647 w 2332"/>
                <a:gd name="T17" fmla="*/ 1709 h 2514"/>
                <a:gd name="T18" fmla="*/ 481 w 2332"/>
                <a:gd name="T19" fmla="*/ 1811 h 2514"/>
                <a:gd name="T20" fmla="*/ 291 w 2332"/>
                <a:gd name="T21" fmla="*/ 1944 h 2514"/>
                <a:gd name="T22" fmla="*/ 160 w 2332"/>
                <a:gd name="T23" fmla="*/ 2060 h 2514"/>
                <a:gd name="T24" fmla="*/ 140 w 2332"/>
                <a:gd name="T25" fmla="*/ 2374 h 2514"/>
                <a:gd name="T26" fmla="*/ 2182 w 2332"/>
                <a:gd name="T27" fmla="*/ 2082 h 2514"/>
                <a:gd name="T28" fmla="*/ 2089 w 2332"/>
                <a:gd name="T29" fmla="*/ 1980 h 2514"/>
                <a:gd name="T30" fmla="*/ 1896 w 2332"/>
                <a:gd name="T31" fmla="*/ 1841 h 2514"/>
                <a:gd name="T32" fmla="*/ 1722 w 2332"/>
                <a:gd name="T33" fmla="*/ 1731 h 2514"/>
                <a:gd name="T34" fmla="*/ 1586 w 2332"/>
                <a:gd name="T35" fmla="*/ 1655 h 2514"/>
                <a:gd name="T36" fmla="*/ 1510 w 2332"/>
                <a:gd name="T37" fmla="*/ 1616 h 2514"/>
                <a:gd name="T38" fmla="*/ 1462 w 2332"/>
                <a:gd name="T39" fmla="*/ 1555 h 2514"/>
                <a:gd name="T40" fmla="*/ 1468 w 2332"/>
                <a:gd name="T41" fmla="*/ 1067 h 2514"/>
                <a:gd name="T42" fmla="*/ 1528 w 2332"/>
                <a:gd name="T43" fmla="*/ 1005 h 2514"/>
                <a:gd name="T44" fmla="*/ 1550 w 2332"/>
                <a:gd name="T45" fmla="*/ 479 h 2514"/>
                <a:gd name="T46" fmla="*/ 1504 w 2332"/>
                <a:gd name="T47" fmla="*/ 309 h 2514"/>
                <a:gd name="T48" fmla="*/ 1384 w 2332"/>
                <a:gd name="T49" fmla="*/ 189 h 2514"/>
                <a:gd name="T50" fmla="*/ 1214 w 2332"/>
                <a:gd name="T51" fmla="*/ 143 h 2514"/>
                <a:gd name="T52" fmla="*/ 1270 w 2332"/>
                <a:gd name="T53" fmla="*/ 4 h 2514"/>
                <a:gd name="T54" fmla="*/ 1469 w 2332"/>
                <a:gd name="T55" fmla="*/ 74 h 2514"/>
                <a:gd name="T56" fmla="*/ 1617 w 2332"/>
                <a:gd name="T57" fmla="*/ 222 h 2514"/>
                <a:gd name="T58" fmla="*/ 1687 w 2332"/>
                <a:gd name="T59" fmla="*/ 422 h 2514"/>
                <a:gd name="T60" fmla="*/ 1680 w 2332"/>
                <a:gd name="T61" fmla="*/ 1006 h 2514"/>
                <a:gd name="T62" fmla="*/ 1600 w 2332"/>
                <a:gd name="T63" fmla="*/ 1134 h 2514"/>
                <a:gd name="T64" fmla="*/ 1685 w 2332"/>
                <a:gd name="T65" fmla="*/ 1549 h 2514"/>
                <a:gd name="T66" fmla="*/ 1854 w 2332"/>
                <a:gd name="T67" fmla="*/ 1648 h 2514"/>
                <a:gd name="T68" fmla="*/ 2062 w 2332"/>
                <a:gd name="T69" fmla="*/ 1785 h 2514"/>
                <a:gd name="T70" fmla="*/ 2254 w 2332"/>
                <a:gd name="T71" fmla="*/ 1936 h 2514"/>
                <a:gd name="T72" fmla="*/ 2322 w 2332"/>
                <a:gd name="T73" fmla="*/ 2062 h 2514"/>
                <a:gd name="T74" fmla="*/ 2328 w 2332"/>
                <a:gd name="T75" fmla="*/ 2463 h 2514"/>
                <a:gd name="T76" fmla="*/ 2280 w 2332"/>
                <a:gd name="T77" fmla="*/ 2512 h 2514"/>
                <a:gd name="T78" fmla="*/ 35 w 2332"/>
                <a:gd name="T79" fmla="*/ 2505 h 2514"/>
                <a:gd name="T80" fmla="*/ 0 w 2332"/>
                <a:gd name="T81" fmla="*/ 2445 h 2514"/>
                <a:gd name="T82" fmla="*/ 20 w 2332"/>
                <a:gd name="T83" fmla="*/ 2027 h 2514"/>
                <a:gd name="T84" fmla="*/ 104 w 2332"/>
                <a:gd name="T85" fmla="*/ 1911 h 2514"/>
                <a:gd name="T86" fmla="*/ 324 w 2332"/>
                <a:gd name="T87" fmla="*/ 1748 h 2514"/>
                <a:gd name="T88" fmla="*/ 524 w 2332"/>
                <a:gd name="T89" fmla="*/ 1619 h 2514"/>
                <a:gd name="T90" fmla="*/ 679 w 2332"/>
                <a:gd name="T91" fmla="*/ 1531 h 2514"/>
                <a:gd name="T92" fmla="*/ 705 w 2332"/>
                <a:gd name="T93" fmla="*/ 1105 h 2514"/>
                <a:gd name="T94" fmla="*/ 644 w 2332"/>
                <a:gd name="T95" fmla="*/ 968 h 2514"/>
                <a:gd name="T96" fmla="*/ 654 w 2332"/>
                <a:gd name="T97" fmla="*/ 368 h 2514"/>
                <a:gd name="T98" fmla="*/ 746 w 2332"/>
                <a:gd name="T99" fmla="*/ 179 h 2514"/>
                <a:gd name="T100" fmla="*/ 908 w 2332"/>
                <a:gd name="T101" fmla="*/ 49 h 2514"/>
                <a:gd name="T102" fmla="*/ 1117 w 2332"/>
                <a:gd name="T103" fmla="*/ 0 h 2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32" h="2514">
                  <a:moveTo>
                    <a:pt x="1117" y="143"/>
                  </a:moveTo>
                  <a:lnTo>
                    <a:pt x="1071" y="145"/>
                  </a:lnTo>
                  <a:lnTo>
                    <a:pt x="1028" y="155"/>
                  </a:lnTo>
                  <a:lnTo>
                    <a:pt x="987" y="170"/>
                  </a:lnTo>
                  <a:lnTo>
                    <a:pt x="948" y="189"/>
                  </a:lnTo>
                  <a:lnTo>
                    <a:pt x="912" y="213"/>
                  </a:lnTo>
                  <a:lnTo>
                    <a:pt x="879" y="241"/>
                  </a:lnTo>
                  <a:lnTo>
                    <a:pt x="851" y="274"/>
                  </a:lnTo>
                  <a:lnTo>
                    <a:pt x="828" y="309"/>
                  </a:lnTo>
                  <a:lnTo>
                    <a:pt x="808" y="348"/>
                  </a:lnTo>
                  <a:lnTo>
                    <a:pt x="793" y="389"/>
                  </a:lnTo>
                  <a:lnTo>
                    <a:pt x="785" y="434"/>
                  </a:lnTo>
                  <a:lnTo>
                    <a:pt x="781" y="479"/>
                  </a:lnTo>
                  <a:lnTo>
                    <a:pt x="781" y="931"/>
                  </a:lnTo>
                  <a:lnTo>
                    <a:pt x="784" y="957"/>
                  </a:lnTo>
                  <a:lnTo>
                    <a:pt x="792" y="983"/>
                  </a:lnTo>
                  <a:lnTo>
                    <a:pt x="804" y="1005"/>
                  </a:lnTo>
                  <a:lnTo>
                    <a:pt x="820" y="1025"/>
                  </a:lnTo>
                  <a:lnTo>
                    <a:pt x="840" y="1042"/>
                  </a:lnTo>
                  <a:lnTo>
                    <a:pt x="854" y="1053"/>
                  </a:lnTo>
                  <a:lnTo>
                    <a:pt x="864" y="1067"/>
                  </a:lnTo>
                  <a:lnTo>
                    <a:pt x="870" y="1083"/>
                  </a:lnTo>
                  <a:lnTo>
                    <a:pt x="872" y="1100"/>
                  </a:lnTo>
                  <a:lnTo>
                    <a:pt x="872" y="1535"/>
                  </a:lnTo>
                  <a:lnTo>
                    <a:pt x="870" y="1556"/>
                  </a:lnTo>
                  <a:lnTo>
                    <a:pt x="864" y="1575"/>
                  </a:lnTo>
                  <a:lnTo>
                    <a:pt x="853" y="1592"/>
                  </a:lnTo>
                  <a:lnTo>
                    <a:pt x="839" y="1605"/>
                  </a:lnTo>
                  <a:lnTo>
                    <a:pt x="821" y="1616"/>
                  </a:lnTo>
                  <a:lnTo>
                    <a:pt x="809" y="1622"/>
                  </a:lnTo>
                  <a:lnTo>
                    <a:pt x="792" y="1631"/>
                  </a:lnTo>
                  <a:lnTo>
                    <a:pt x="771" y="1642"/>
                  </a:lnTo>
                  <a:lnTo>
                    <a:pt x="746" y="1656"/>
                  </a:lnTo>
                  <a:lnTo>
                    <a:pt x="716" y="1671"/>
                  </a:lnTo>
                  <a:lnTo>
                    <a:pt x="683" y="1689"/>
                  </a:lnTo>
                  <a:lnTo>
                    <a:pt x="647" y="1709"/>
                  </a:lnTo>
                  <a:lnTo>
                    <a:pt x="610" y="1732"/>
                  </a:lnTo>
                  <a:lnTo>
                    <a:pt x="568" y="1756"/>
                  </a:lnTo>
                  <a:lnTo>
                    <a:pt x="526" y="1783"/>
                  </a:lnTo>
                  <a:lnTo>
                    <a:pt x="481" y="1811"/>
                  </a:lnTo>
                  <a:lnTo>
                    <a:pt x="436" y="1841"/>
                  </a:lnTo>
                  <a:lnTo>
                    <a:pt x="388" y="1874"/>
                  </a:lnTo>
                  <a:lnTo>
                    <a:pt x="340" y="1908"/>
                  </a:lnTo>
                  <a:lnTo>
                    <a:pt x="291" y="1944"/>
                  </a:lnTo>
                  <a:lnTo>
                    <a:pt x="243" y="1981"/>
                  </a:lnTo>
                  <a:lnTo>
                    <a:pt x="194" y="2020"/>
                  </a:lnTo>
                  <a:lnTo>
                    <a:pt x="175" y="2039"/>
                  </a:lnTo>
                  <a:lnTo>
                    <a:pt x="160" y="2060"/>
                  </a:lnTo>
                  <a:lnTo>
                    <a:pt x="150" y="2083"/>
                  </a:lnTo>
                  <a:lnTo>
                    <a:pt x="142" y="2109"/>
                  </a:lnTo>
                  <a:lnTo>
                    <a:pt x="140" y="2135"/>
                  </a:lnTo>
                  <a:lnTo>
                    <a:pt x="140" y="2374"/>
                  </a:lnTo>
                  <a:lnTo>
                    <a:pt x="2191" y="2374"/>
                  </a:lnTo>
                  <a:lnTo>
                    <a:pt x="2191" y="2134"/>
                  </a:lnTo>
                  <a:lnTo>
                    <a:pt x="2189" y="2107"/>
                  </a:lnTo>
                  <a:lnTo>
                    <a:pt x="2182" y="2082"/>
                  </a:lnTo>
                  <a:lnTo>
                    <a:pt x="2171" y="2059"/>
                  </a:lnTo>
                  <a:lnTo>
                    <a:pt x="2155" y="2038"/>
                  </a:lnTo>
                  <a:lnTo>
                    <a:pt x="2138" y="2019"/>
                  </a:lnTo>
                  <a:lnTo>
                    <a:pt x="2089" y="1980"/>
                  </a:lnTo>
                  <a:lnTo>
                    <a:pt x="2039" y="1943"/>
                  </a:lnTo>
                  <a:lnTo>
                    <a:pt x="1991" y="1907"/>
                  </a:lnTo>
                  <a:lnTo>
                    <a:pt x="1944" y="1873"/>
                  </a:lnTo>
                  <a:lnTo>
                    <a:pt x="1896" y="1841"/>
                  </a:lnTo>
                  <a:lnTo>
                    <a:pt x="1850" y="1810"/>
                  </a:lnTo>
                  <a:lnTo>
                    <a:pt x="1805" y="1782"/>
                  </a:lnTo>
                  <a:lnTo>
                    <a:pt x="1762" y="1755"/>
                  </a:lnTo>
                  <a:lnTo>
                    <a:pt x="1722" y="1731"/>
                  </a:lnTo>
                  <a:lnTo>
                    <a:pt x="1683" y="1709"/>
                  </a:lnTo>
                  <a:lnTo>
                    <a:pt x="1648" y="1689"/>
                  </a:lnTo>
                  <a:lnTo>
                    <a:pt x="1616" y="1671"/>
                  </a:lnTo>
                  <a:lnTo>
                    <a:pt x="1586" y="1655"/>
                  </a:lnTo>
                  <a:lnTo>
                    <a:pt x="1561" y="1641"/>
                  </a:lnTo>
                  <a:lnTo>
                    <a:pt x="1540" y="1631"/>
                  </a:lnTo>
                  <a:lnTo>
                    <a:pt x="1522" y="1622"/>
                  </a:lnTo>
                  <a:lnTo>
                    <a:pt x="1510" y="1616"/>
                  </a:lnTo>
                  <a:lnTo>
                    <a:pt x="1492" y="1605"/>
                  </a:lnTo>
                  <a:lnTo>
                    <a:pt x="1478" y="1590"/>
                  </a:lnTo>
                  <a:lnTo>
                    <a:pt x="1468" y="1574"/>
                  </a:lnTo>
                  <a:lnTo>
                    <a:pt x="1462" y="1555"/>
                  </a:lnTo>
                  <a:lnTo>
                    <a:pt x="1459" y="1534"/>
                  </a:lnTo>
                  <a:lnTo>
                    <a:pt x="1459" y="1100"/>
                  </a:lnTo>
                  <a:lnTo>
                    <a:pt x="1462" y="1083"/>
                  </a:lnTo>
                  <a:lnTo>
                    <a:pt x="1468" y="1067"/>
                  </a:lnTo>
                  <a:lnTo>
                    <a:pt x="1477" y="1053"/>
                  </a:lnTo>
                  <a:lnTo>
                    <a:pt x="1490" y="1042"/>
                  </a:lnTo>
                  <a:lnTo>
                    <a:pt x="1511" y="1025"/>
                  </a:lnTo>
                  <a:lnTo>
                    <a:pt x="1528" y="1005"/>
                  </a:lnTo>
                  <a:lnTo>
                    <a:pt x="1540" y="983"/>
                  </a:lnTo>
                  <a:lnTo>
                    <a:pt x="1547" y="957"/>
                  </a:lnTo>
                  <a:lnTo>
                    <a:pt x="1550" y="931"/>
                  </a:lnTo>
                  <a:lnTo>
                    <a:pt x="1550" y="479"/>
                  </a:lnTo>
                  <a:lnTo>
                    <a:pt x="1547" y="434"/>
                  </a:lnTo>
                  <a:lnTo>
                    <a:pt x="1538" y="389"/>
                  </a:lnTo>
                  <a:lnTo>
                    <a:pt x="1524" y="348"/>
                  </a:lnTo>
                  <a:lnTo>
                    <a:pt x="1504" y="309"/>
                  </a:lnTo>
                  <a:lnTo>
                    <a:pt x="1480" y="274"/>
                  </a:lnTo>
                  <a:lnTo>
                    <a:pt x="1451" y="241"/>
                  </a:lnTo>
                  <a:lnTo>
                    <a:pt x="1419" y="213"/>
                  </a:lnTo>
                  <a:lnTo>
                    <a:pt x="1384" y="189"/>
                  </a:lnTo>
                  <a:lnTo>
                    <a:pt x="1345" y="170"/>
                  </a:lnTo>
                  <a:lnTo>
                    <a:pt x="1303" y="155"/>
                  </a:lnTo>
                  <a:lnTo>
                    <a:pt x="1259" y="145"/>
                  </a:lnTo>
                  <a:lnTo>
                    <a:pt x="1214" y="143"/>
                  </a:lnTo>
                  <a:lnTo>
                    <a:pt x="1117" y="143"/>
                  </a:lnTo>
                  <a:close/>
                  <a:moveTo>
                    <a:pt x="1117" y="0"/>
                  </a:moveTo>
                  <a:lnTo>
                    <a:pt x="1214" y="0"/>
                  </a:lnTo>
                  <a:lnTo>
                    <a:pt x="1270" y="4"/>
                  </a:lnTo>
                  <a:lnTo>
                    <a:pt x="1323" y="13"/>
                  </a:lnTo>
                  <a:lnTo>
                    <a:pt x="1375" y="28"/>
                  </a:lnTo>
                  <a:lnTo>
                    <a:pt x="1424" y="49"/>
                  </a:lnTo>
                  <a:lnTo>
                    <a:pt x="1469" y="74"/>
                  </a:lnTo>
                  <a:lnTo>
                    <a:pt x="1512" y="105"/>
                  </a:lnTo>
                  <a:lnTo>
                    <a:pt x="1551" y="140"/>
                  </a:lnTo>
                  <a:lnTo>
                    <a:pt x="1586" y="179"/>
                  </a:lnTo>
                  <a:lnTo>
                    <a:pt x="1617" y="222"/>
                  </a:lnTo>
                  <a:lnTo>
                    <a:pt x="1642" y="268"/>
                  </a:lnTo>
                  <a:lnTo>
                    <a:pt x="1662" y="316"/>
                  </a:lnTo>
                  <a:lnTo>
                    <a:pt x="1678" y="368"/>
                  </a:lnTo>
                  <a:lnTo>
                    <a:pt x="1687" y="422"/>
                  </a:lnTo>
                  <a:lnTo>
                    <a:pt x="1690" y="478"/>
                  </a:lnTo>
                  <a:lnTo>
                    <a:pt x="1690" y="930"/>
                  </a:lnTo>
                  <a:lnTo>
                    <a:pt x="1687" y="969"/>
                  </a:lnTo>
                  <a:lnTo>
                    <a:pt x="1680" y="1006"/>
                  </a:lnTo>
                  <a:lnTo>
                    <a:pt x="1666" y="1042"/>
                  </a:lnTo>
                  <a:lnTo>
                    <a:pt x="1648" y="1075"/>
                  </a:lnTo>
                  <a:lnTo>
                    <a:pt x="1626" y="1105"/>
                  </a:lnTo>
                  <a:lnTo>
                    <a:pt x="1600" y="1134"/>
                  </a:lnTo>
                  <a:lnTo>
                    <a:pt x="1600" y="1504"/>
                  </a:lnTo>
                  <a:lnTo>
                    <a:pt x="1623" y="1516"/>
                  </a:lnTo>
                  <a:lnTo>
                    <a:pt x="1651" y="1531"/>
                  </a:lnTo>
                  <a:lnTo>
                    <a:pt x="1685" y="1549"/>
                  </a:lnTo>
                  <a:lnTo>
                    <a:pt x="1722" y="1569"/>
                  </a:lnTo>
                  <a:lnTo>
                    <a:pt x="1763" y="1594"/>
                  </a:lnTo>
                  <a:lnTo>
                    <a:pt x="1807" y="1619"/>
                  </a:lnTo>
                  <a:lnTo>
                    <a:pt x="1854" y="1648"/>
                  </a:lnTo>
                  <a:lnTo>
                    <a:pt x="1903" y="1678"/>
                  </a:lnTo>
                  <a:lnTo>
                    <a:pt x="1955" y="1712"/>
                  </a:lnTo>
                  <a:lnTo>
                    <a:pt x="2008" y="1747"/>
                  </a:lnTo>
                  <a:lnTo>
                    <a:pt x="2062" y="1785"/>
                  </a:lnTo>
                  <a:lnTo>
                    <a:pt x="2116" y="1825"/>
                  </a:lnTo>
                  <a:lnTo>
                    <a:pt x="2171" y="1867"/>
                  </a:lnTo>
                  <a:lnTo>
                    <a:pt x="2226" y="1911"/>
                  </a:lnTo>
                  <a:lnTo>
                    <a:pt x="2254" y="1936"/>
                  </a:lnTo>
                  <a:lnTo>
                    <a:pt x="2277" y="1965"/>
                  </a:lnTo>
                  <a:lnTo>
                    <a:pt x="2296" y="1994"/>
                  </a:lnTo>
                  <a:lnTo>
                    <a:pt x="2312" y="2027"/>
                  </a:lnTo>
                  <a:lnTo>
                    <a:pt x="2322" y="2062"/>
                  </a:lnTo>
                  <a:lnTo>
                    <a:pt x="2329" y="2098"/>
                  </a:lnTo>
                  <a:lnTo>
                    <a:pt x="2332" y="2135"/>
                  </a:lnTo>
                  <a:lnTo>
                    <a:pt x="2332" y="2445"/>
                  </a:lnTo>
                  <a:lnTo>
                    <a:pt x="2328" y="2463"/>
                  </a:lnTo>
                  <a:lnTo>
                    <a:pt x="2322" y="2480"/>
                  </a:lnTo>
                  <a:lnTo>
                    <a:pt x="2311" y="2494"/>
                  </a:lnTo>
                  <a:lnTo>
                    <a:pt x="2297" y="2505"/>
                  </a:lnTo>
                  <a:lnTo>
                    <a:pt x="2280" y="2512"/>
                  </a:lnTo>
                  <a:lnTo>
                    <a:pt x="2261" y="2514"/>
                  </a:lnTo>
                  <a:lnTo>
                    <a:pt x="71" y="2514"/>
                  </a:lnTo>
                  <a:lnTo>
                    <a:pt x="52" y="2512"/>
                  </a:lnTo>
                  <a:lnTo>
                    <a:pt x="35" y="2505"/>
                  </a:lnTo>
                  <a:lnTo>
                    <a:pt x="20" y="2494"/>
                  </a:lnTo>
                  <a:lnTo>
                    <a:pt x="9" y="2480"/>
                  </a:lnTo>
                  <a:lnTo>
                    <a:pt x="2" y="2463"/>
                  </a:lnTo>
                  <a:lnTo>
                    <a:pt x="0" y="2445"/>
                  </a:lnTo>
                  <a:lnTo>
                    <a:pt x="0" y="2135"/>
                  </a:lnTo>
                  <a:lnTo>
                    <a:pt x="2" y="2098"/>
                  </a:lnTo>
                  <a:lnTo>
                    <a:pt x="9" y="2062"/>
                  </a:lnTo>
                  <a:lnTo>
                    <a:pt x="20" y="2027"/>
                  </a:lnTo>
                  <a:lnTo>
                    <a:pt x="36" y="1994"/>
                  </a:lnTo>
                  <a:lnTo>
                    <a:pt x="55" y="1964"/>
                  </a:lnTo>
                  <a:lnTo>
                    <a:pt x="78" y="1936"/>
                  </a:lnTo>
                  <a:lnTo>
                    <a:pt x="104" y="1911"/>
                  </a:lnTo>
                  <a:lnTo>
                    <a:pt x="159" y="1867"/>
                  </a:lnTo>
                  <a:lnTo>
                    <a:pt x="215" y="1825"/>
                  </a:lnTo>
                  <a:lnTo>
                    <a:pt x="269" y="1785"/>
                  </a:lnTo>
                  <a:lnTo>
                    <a:pt x="324" y="1748"/>
                  </a:lnTo>
                  <a:lnTo>
                    <a:pt x="376" y="1712"/>
                  </a:lnTo>
                  <a:lnTo>
                    <a:pt x="428" y="1679"/>
                  </a:lnTo>
                  <a:lnTo>
                    <a:pt x="477" y="1648"/>
                  </a:lnTo>
                  <a:lnTo>
                    <a:pt x="524" y="1619"/>
                  </a:lnTo>
                  <a:lnTo>
                    <a:pt x="568" y="1594"/>
                  </a:lnTo>
                  <a:lnTo>
                    <a:pt x="610" y="1570"/>
                  </a:lnTo>
                  <a:lnTo>
                    <a:pt x="646" y="1549"/>
                  </a:lnTo>
                  <a:lnTo>
                    <a:pt x="679" y="1531"/>
                  </a:lnTo>
                  <a:lnTo>
                    <a:pt x="708" y="1516"/>
                  </a:lnTo>
                  <a:lnTo>
                    <a:pt x="732" y="1504"/>
                  </a:lnTo>
                  <a:lnTo>
                    <a:pt x="732" y="1134"/>
                  </a:lnTo>
                  <a:lnTo>
                    <a:pt x="705" y="1105"/>
                  </a:lnTo>
                  <a:lnTo>
                    <a:pt x="682" y="1075"/>
                  </a:lnTo>
                  <a:lnTo>
                    <a:pt x="665" y="1042"/>
                  </a:lnTo>
                  <a:lnTo>
                    <a:pt x="652" y="1006"/>
                  </a:lnTo>
                  <a:lnTo>
                    <a:pt x="644" y="968"/>
                  </a:lnTo>
                  <a:lnTo>
                    <a:pt x="641" y="930"/>
                  </a:lnTo>
                  <a:lnTo>
                    <a:pt x="641" y="478"/>
                  </a:lnTo>
                  <a:lnTo>
                    <a:pt x="644" y="422"/>
                  </a:lnTo>
                  <a:lnTo>
                    <a:pt x="654" y="368"/>
                  </a:lnTo>
                  <a:lnTo>
                    <a:pt x="669" y="316"/>
                  </a:lnTo>
                  <a:lnTo>
                    <a:pt x="690" y="268"/>
                  </a:lnTo>
                  <a:lnTo>
                    <a:pt x="715" y="222"/>
                  </a:lnTo>
                  <a:lnTo>
                    <a:pt x="746" y="179"/>
                  </a:lnTo>
                  <a:lnTo>
                    <a:pt x="780" y="140"/>
                  </a:lnTo>
                  <a:lnTo>
                    <a:pt x="819" y="105"/>
                  </a:lnTo>
                  <a:lnTo>
                    <a:pt x="862" y="74"/>
                  </a:lnTo>
                  <a:lnTo>
                    <a:pt x="908" y="49"/>
                  </a:lnTo>
                  <a:lnTo>
                    <a:pt x="956" y="28"/>
                  </a:lnTo>
                  <a:lnTo>
                    <a:pt x="1008" y="13"/>
                  </a:lnTo>
                  <a:lnTo>
                    <a:pt x="1062" y="4"/>
                  </a:lnTo>
                  <a:lnTo>
                    <a:pt x="11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Medium" panose="020B06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63"/>
            <p:cNvSpPr>
              <a:spLocks noEditPoints="1"/>
            </p:cNvSpPr>
            <p:nvPr/>
          </p:nvSpPr>
          <p:spPr bwMode="auto">
            <a:xfrm>
              <a:off x="4764088" y="2005013"/>
              <a:ext cx="238125" cy="222250"/>
            </a:xfrm>
            <a:custGeom>
              <a:avLst/>
              <a:gdLst>
                <a:gd name="T0" fmla="*/ 215 w 1498"/>
                <a:gd name="T1" fmla="*/ 144 h 1402"/>
                <a:gd name="T2" fmla="*/ 176 w 1498"/>
                <a:gd name="T3" fmla="*/ 163 h 1402"/>
                <a:gd name="T4" fmla="*/ 150 w 1498"/>
                <a:gd name="T5" fmla="*/ 196 h 1402"/>
                <a:gd name="T6" fmla="*/ 140 w 1498"/>
                <a:gd name="T7" fmla="*/ 239 h 1402"/>
                <a:gd name="T8" fmla="*/ 142 w 1498"/>
                <a:gd name="T9" fmla="*/ 887 h 1402"/>
                <a:gd name="T10" fmla="*/ 161 w 1498"/>
                <a:gd name="T11" fmla="*/ 926 h 1402"/>
                <a:gd name="T12" fmla="*/ 195 w 1498"/>
                <a:gd name="T13" fmla="*/ 953 h 1402"/>
                <a:gd name="T14" fmla="*/ 237 w 1498"/>
                <a:gd name="T15" fmla="*/ 963 h 1402"/>
                <a:gd name="T16" fmla="*/ 388 w 1498"/>
                <a:gd name="T17" fmla="*/ 965 h 1402"/>
                <a:gd name="T18" fmla="*/ 419 w 1498"/>
                <a:gd name="T19" fmla="*/ 983 h 1402"/>
                <a:gd name="T20" fmla="*/ 437 w 1498"/>
                <a:gd name="T21" fmla="*/ 1014 h 1402"/>
                <a:gd name="T22" fmla="*/ 440 w 1498"/>
                <a:gd name="T23" fmla="*/ 1167 h 1402"/>
                <a:gd name="T24" fmla="*/ 647 w 1498"/>
                <a:gd name="T25" fmla="*/ 972 h 1402"/>
                <a:gd name="T26" fmla="*/ 680 w 1498"/>
                <a:gd name="T27" fmla="*/ 963 h 1402"/>
                <a:gd name="T28" fmla="*/ 1282 w 1498"/>
                <a:gd name="T29" fmla="*/ 960 h 1402"/>
                <a:gd name="T30" fmla="*/ 1320 w 1498"/>
                <a:gd name="T31" fmla="*/ 941 h 1402"/>
                <a:gd name="T32" fmla="*/ 1348 w 1498"/>
                <a:gd name="T33" fmla="*/ 908 h 1402"/>
                <a:gd name="T34" fmla="*/ 1357 w 1498"/>
                <a:gd name="T35" fmla="*/ 865 h 1402"/>
                <a:gd name="T36" fmla="*/ 1355 w 1498"/>
                <a:gd name="T37" fmla="*/ 217 h 1402"/>
                <a:gd name="T38" fmla="*/ 1336 w 1498"/>
                <a:gd name="T39" fmla="*/ 178 h 1402"/>
                <a:gd name="T40" fmla="*/ 1302 w 1498"/>
                <a:gd name="T41" fmla="*/ 151 h 1402"/>
                <a:gd name="T42" fmla="*/ 1260 w 1498"/>
                <a:gd name="T43" fmla="*/ 141 h 1402"/>
                <a:gd name="T44" fmla="*/ 237 w 1498"/>
                <a:gd name="T45" fmla="*/ 0 h 1402"/>
                <a:gd name="T46" fmla="*/ 1298 w 1498"/>
                <a:gd name="T47" fmla="*/ 3 h 1402"/>
                <a:gd name="T48" fmla="*/ 1369 w 1498"/>
                <a:gd name="T49" fmla="*/ 26 h 1402"/>
                <a:gd name="T50" fmla="*/ 1428 w 1498"/>
                <a:gd name="T51" fmla="*/ 70 h 1402"/>
                <a:gd name="T52" fmla="*/ 1471 w 1498"/>
                <a:gd name="T53" fmla="*/ 129 h 1402"/>
                <a:gd name="T54" fmla="*/ 1494 w 1498"/>
                <a:gd name="T55" fmla="*/ 200 h 1402"/>
                <a:gd name="T56" fmla="*/ 1498 w 1498"/>
                <a:gd name="T57" fmla="*/ 865 h 1402"/>
                <a:gd name="T58" fmla="*/ 1486 w 1498"/>
                <a:gd name="T59" fmla="*/ 940 h 1402"/>
                <a:gd name="T60" fmla="*/ 1452 w 1498"/>
                <a:gd name="T61" fmla="*/ 1006 h 1402"/>
                <a:gd name="T62" fmla="*/ 1401 w 1498"/>
                <a:gd name="T63" fmla="*/ 1057 h 1402"/>
                <a:gd name="T64" fmla="*/ 1335 w 1498"/>
                <a:gd name="T65" fmla="*/ 1091 h 1402"/>
                <a:gd name="T66" fmla="*/ 1260 w 1498"/>
                <a:gd name="T67" fmla="*/ 1104 h 1402"/>
                <a:gd name="T68" fmla="*/ 419 w 1498"/>
                <a:gd name="T69" fmla="*/ 1383 h 1402"/>
                <a:gd name="T70" fmla="*/ 387 w 1498"/>
                <a:gd name="T71" fmla="*/ 1400 h 1402"/>
                <a:gd name="T72" fmla="*/ 355 w 1498"/>
                <a:gd name="T73" fmla="*/ 1401 h 1402"/>
                <a:gd name="T74" fmla="*/ 324 w 1498"/>
                <a:gd name="T75" fmla="*/ 1386 h 1402"/>
                <a:gd name="T76" fmla="*/ 303 w 1498"/>
                <a:gd name="T77" fmla="*/ 1352 h 1402"/>
                <a:gd name="T78" fmla="*/ 300 w 1498"/>
                <a:gd name="T79" fmla="*/ 1104 h 1402"/>
                <a:gd name="T80" fmla="*/ 199 w 1498"/>
                <a:gd name="T81" fmla="*/ 1101 h 1402"/>
                <a:gd name="T82" fmla="*/ 129 w 1498"/>
                <a:gd name="T83" fmla="*/ 1076 h 1402"/>
                <a:gd name="T84" fmla="*/ 70 w 1498"/>
                <a:gd name="T85" fmla="*/ 1034 h 1402"/>
                <a:gd name="T86" fmla="*/ 26 w 1498"/>
                <a:gd name="T87" fmla="*/ 975 h 1402"/>
                <a:gd name="T88" fmla="*/ 2 w 1498"/>
                <a:gd name="T89" fmla="*/ 904 h 1402"/>
                <a:gd name="T90" fmla="*/ 0 w 1498"/>
                <a:gd name="T91" fmla="*/ 239 h 1402"/>
                <a:gd name="T92" fmla="*/ 12 w 1498"/>
                <a:gd name="T93" fmla="*/ 164 h 1402"/>
                <a:gd name="T94" fmla="*/ 45 w 1498"/>
                <a:gd name="T95" fmla="*/ 98 h 1402"/>
                <a:gd name="T96" fmla="*/ 97 w 1498"/>
                <a:gd name="T97" fmla="*/ 47 h 1402"/>
                <a:gd name="T98" fmla="*/ 163 w 1498"/>
                <a:gd name="T99" fmla="*/ 13 h 1402"/>
                <a:gd name="T100" fmla="*/ 237 w 1498"/>
                <a:gd name="T101" fmla="*/ 0 h 1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98" h="1402">
                  <a:moveTo>
                    <a:pt x="237" y="141"/>
                  </a:moveTo>
                  <a:lnTo>
                    <a:pt x="215" y="144"/>
                  </a:lnTo>
                  <a:lnTo>
                    <a:pt x="195" y="151"/>
                  </a:lnTo>
                  <a:lnTo>
                    <a:pt x="176" y="163"/>
                  </a:lnTo>
                  <a:lnTo>
                    <a:pt x="161" y="178"/>
                  </a:lnTo>
                  <a:lnTo>
                    <a:pt x="150" y="196"/>
                  </a:lnTo>
                  <a:lnTo>
                    <a:pt x="142" y="217"/>
                  </a:lnTo>
                  <a:lnTo>
                    <a:pt x="140" y="239"/>
                  </a:lnTo>
                  <a:lnTo>
                    <a:pt x="140" y="865"/>
                  </a:lnTo>
                  <a:lnTo>
                    <a:pt x="142" y="887"/>
                  </a:lnTo>
                  <a:lnTo>
                    <a:pt x="150" y="908"/>
                  </a:lnTo>
                  <a:lnTo>
                    <a:pt x="161" y="926"/>
                  </a:lnTo>
                  <a:lnTo>
                    <a:pt x="176" y="941"/>
                  </a:lnTo>
                  <a:lnTo>
                    <a:pt x="195" y="953"/>
                  </a:lnTo>
                  <a:lnTo>
                    <a:pt x="215" y="960"/>
                  </a:lnTo>
                  <a:lnTo>
                    <a:pt x="237" y="963"/>
                  </a:lnTo>
                  <a:lnTo>
                    <a:pt x="369" y="963"/>
                  </a:lnTo>
                  <a:lnTo>
                    <a:pt x="388" y="965"/>
                  </a:lnTo>
                  <a:lnTo>
                    <a:pt x="405" y="973"/>
                  </a:lnTo>
                  <a:lnTo>
                    <a:pt x="419" y="983"/>
                  </a:lnTo>
                  <a:lnTo>
                    <a:pt x="430" y="997"/>
                  </a:lnTo>
                  <a:lnTo>
                    <a:pt x="437" y="1014"/>
                  </a:lnTo>
                  <a:lnTo>
                    <a:pt x="440" y="1033"/>
                  </a:lnTo>
                  <a:lnTo>
                    <a:pt x="440" y="1167"/>
                  </a:lnTo>
                  <a:lnTo>
                    <a:pt x="632" y="982"/>
                  </a:lnTo>
                  <a:lnTo>
                    <a:pt x="647" y="972"/>
                  </a:lnTo>
                  <a:lnTo>
                    <a:pt x="662" y="965"/>
                  </a:lnTo>
                  <a:lnTo>
                    <a:pt x="680" y="963"/>
                  </a:lnTo>
                  <a:lnTo>
                    <a:pt x="1260" y="963"/>
                  </a:lnTo>
                  <a:lnTo>
                    <a:pt x="1282" y="960"/>
                  </a:lnTo>
                  <a:lnTo>
                    <a:pt x="1302" y="953"/>
                  </a:lnTo>
                  <a:lnTo>
                    <a:pt x="1320" y="941"/>
                  </a:lnTo>
                  <a:lnTo>
                    <a:pt x="1336" y="926"/>
                  </a:lnTo>
                  <a:lnTo>
                    <a:pt x="1348" y="908"/>
                  </a:lnTo>
                  <a:lnTo>
                    <a:pt x="1355" y="887"/>
                  </a:lnTo>
                  <a:lnTo>
                    <a:pt x="1357" y="865"/>
                  </a:lnTo>
                  <a:lnTo>
                    <a:pt x="1357" y="239"/>
                  </a:lnTo>
                  <a:lnTo>
                    <a:pt x="1355" y="217"/>
                  </a:lnTo>
                  <a:lnTo>
                    <a:pt x="1348" y="196"/>
                  </a:lnTo>
                  <a:lnTo>
                    <a:pt x="1336" y="178"/>
                  </a:lnTo>
                  <a:lnTo>
                    <a:pt x="1320" y="163"/>
                  </a:lnTo>
                  <a:lnTo>
                    <a:pt x="1302" y="151"/>
                  </a:lnTo>
                  <a:lnTo>
                    <a:pt x="1282" y="144"/>
                  </a:lnTo>
                  <a:lnTo>
                    <a:pt x="1260" y="141"/>
                  </a:lnTo>
                  <a:lnTo>
                    <a:pt x="237" y="141"/>
                  </a:lnTo>
                  <a:close/>
                  <a:moveTo>
                    <a:pt x="237" y="0"/>
                  </a:moveTo>
                  <a:lnTo>
                    <a:pt x="1260" y="0"/>
                  </a:lnTo>
                  <a:lnTo>
                    <a:pt x="1298" y="3"/>
                  </a:lnTo>
                  <a:lnTo>
                    <a:pt x="1335" y="13"/>
                  </a:lnTo>
                  <a:lnTo>
                    <a:pt x="1369" y="26"/>
                  </a:lnTo>
                  <a:lnTo>
                    <a:pt x="1401" y="47"/>
                  </a:lnTo>
                  <a:lnTo>
                    <a:pt x="1428" y="70"/>
                  </a:lnTo>
                  <a:lnTo>
                    <a:pt x="1452" y="98"/>
                  </a:lnTo>
                  <a:lnTo>
                    <a:pt x="1471" y="129"/>
                  </a:lnTo>
                  <a:lnTo>
                    <a:pt x="1486" y="164"/>
                  </a:lnTo>
                  <a:lnTo>
                    <a:pt x="1494" y="200"/>
                  </a:lnTo>
                  <a:lnTo>
                    <a:pt x="1498" y="239"/>
                  </a:lnTo>
                  <a:lnTo>
                    <a:pt x="1498" y="865"/>
                  </a:lnTo>
                  <a:lnTo>
                    <a:pt x="1494" y="903"/>
                  </a:lnTo>
                  <a:lnTo>
                    <a:pt x="1486" y="940"/>
                  </a:lnTo>
                  <a:lnTo>
                    <a:pt x="1471" y="974"/>
                  </a:lnTo>
                  <a:lnTo>
                    <a:pt x="1452" y="1006"/>
                  </a:lnTo>
                  <a:lnTo>
                    <a:pt x="1428" y="1033"/>
                  </a:lnTo>
                  <a:lnTo>
                    <a:pt x="1401" y="1057"/>
                  </a:lnTo>
                  <a:lnTo>
                    <a:pt x="1369" y="1076"/>
                  </a:lnTo>
                  <a:lnTo>
                    <a:pt x="1335" y="1091"/>
                  </a:lnTo>
                  <a:lnTo>
                    <a:pt x="1298" y="1101"/>
                  </a:lnTo>
                  <a:lnTo>
                    <a:pt x="1260" y="1104"/>
                  </a:lnTo>
                  <a:lnTo>
                    <a:pt x="709" y="1104"/>
                  </a:lnTo>
                  <a:lnTo>
                    <a:pt x="419" y="1383"/>
                  </a:lnTo>
                  <a:lnTo>
                    <a:pt x="404" y="1394"/>
                  </a:lnTo>
                  <a:lnTo>
                    <a:pt x="387" y="1400"/>
                  </a:lnTo>
                  <a:lnTo>
                    <a:pt x="369" y="1402"/>
                  </a:lnTo>
                  <a:lnTo>
                    <a:pt x="355" y="1401"/>
                  </a:lnTo>
                  <a:lnTo>
                    <a:pt x="342" y="1397"/>
                  </a:lnTo>
                  <a:lnTo>
                    <a:pt x="324" y="1386"/>
                  </a:lnTo>
                  <a:lnTo>
                    <a:pt x="311" y="1370"/>
                  </a:lnTo>
                  <a:lnTo>
                    <a:pt x="303" y="1352"/>
                  </a:lnTo>
                  <a:lnTo>
                    <a:pt x="300" y="1332"/>
                  </a:lnTo>
                  <a:lnTo>
                    <a:pt x="300" y="1104"/>
                  </a:lnTo>
                  <a:lnTo>
                    <a:pt x="237" y="1104"/>
                  </a:lnTo>
                  <a:lnTo>
                    <a:pt x="199" y="1101"/>
                  </a:lnTo>
                  <a:lnTo>
                    <a:pt x="163" y="1091"/>
                  </a:lnTo>
                  <a:lnTo>
                    <a:pt x="129" y="1076"/>
                  </a:lnTo>
                  <a:lnTo>
                    <a:pt x="97" y="1057"/>
                  </a:lnTo>
                  <a:lnTo>
                    <a:pt x="70" y="1034"/>
                  </a:lnTo>
                  <a:lnTo>
                    <a:pt x="45" y="1006"/>
                  </a:lnTo>
                  <a:lnTo>
                    <a:pt x="26" y="975"/>
                  </a:lnTo>
                  <a:lnTo>
                    <a:pt x="12" y="940"/>
                  </a:lnTo>
                  <a:lnTo>
                    <a:pt x="2" y="904"/>
                  </a:lnTo>
                  <a:lnTo>
                    <a:pt x="0" y="865"/>
                  </a:lnTo>
                  <a:lnTo>
                    <a:pt x="0" y="239"/>
                  </a:lnTo>
                  <a:lnTo>
                    <a:pt x="2" y="201"/>
                  </a:lnTo>
                  <a:lnTo>
                    <a:pt x="12" y="164"/>
                  </a:lnTo>
                  <a:lnTo>
                    <a:pt x="26" y="129"/>
                  </a:lnTo>
                  <a:lnTo>
                    <a:pt x="45" y="98"/>
                  </a:lnTo>
                  <a:lnTo>
                    <a:pt x="70" y="71"/>
                  </a:lnTo>
                  <a:lnTo>
                    <a:pt x="97" y="47"/>
                  </a:lnTo>
                  <a:lnTo>
                    <a:pt x="128" y="28"/>
                  </a:lnTo>
                  <a:lnTo>
                    <a:pt x="163" y="13"/>
                  </a:lnTo>
                  <a:lnTo>
                    <a:pt x="199" y="3"/>
                  </a:lnTo>
                  <a:lnTo>
                    <a:pt x="2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Medium" panose="020B06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64"/>
            <p:cNvSpPr/>
            <p:nvPr/>
          </p:nvSpPr>
          <p:spPr bwMode="auto">
            <a:xfrm>
              <a:off x="4814889" y="2060575"/>
              <a:ext cx="136525" cy="22225"/>
            </a:xfrm>
            <a:custGeom>
              <a:avLst/>
              <a:gdLst>
                <a:gd name="T0" fmla="*/ 69 w 856"/>
                <a:gd name="T1" fmla="*/ 0 h 141"/>
                <a:gd name="T2" fmla="*/ 785 w 856"/>
                <a:gd name="T3" fmla="*/ 0 h 141"/>
                <a:gd name="T4" fmla="*/ 804 w 856"/>
                <a:gd name="T5" fmla="*/ 3 h 141"/>
                <a:gd name="T6" fmla="*/ 821 w 856"/>
                <a:gd name="T7" fmla="*/ 10 h 141"/>
                <a:gd name="T8" fmla="*/ 836 w 856"/>
                <a:gd name="T9" fmla="*/ 21 h 141"/>
                <a:gd name="T10" fmla="*/ 846 w 856"/>
                <a:gd name="T11" fmla="*/ 35 h 141"/>
                <a:gd name="T12" fmla="*/ 854 w 856"/>
                <a:gd name="T13" fmla="*/ 52 h 141"/>
                <a:gd name="T14" fmla="*/ 856 w 856"/>
                <a:gd name="T15" fmla="*/ 70 h 141"/>
                <a:gd name="T16" fmla="*/ 854 w 856"/>
                <a:gd name="T17" fmla="*/ 89 h 141"/>
                <a:gd name="T18" fmla="*/ 846 w 856"/>
                <a:gd name="T19" fmla="*/ 106 h 141"/>
                <a:gd name="T20" fmla="*/ 836 w 856"/>
                <a:gd name="T21" fmla="*/ 120 h 141"/>
                <a:gd name="T22" fmla="*/ 821 w 856"/>
                <a:gd name="T23" fmla="*/ 132 h 141"/>
                <a:gd name="T24" fmla="*/ 804 w 856"/>
                <a:gd name="T25" fmla="*/ 139 h 141"/>
                <a:gd name="T26" fmla="*/ 785 w 856"/>
                <a:gd name="T27" fmla="*/ 141 h 141"/>
                <a:gd name="T28" fmla="*/ 69 w 856"/>
                <a:gd name="T29" fmla="*/ 141 h 141"/>
                <a:gd name="T30" fmla="*/ 51 w 856"/>
                <a:gd name="T31" fmla="*/ 138 h 141"/>
                <a:gd name="T32" fmla="*/ 34 w 856"/>
                <a:gd name="T33" fmla="*/ 132 h 141"/>
                <a:gd name="T34" fmla="*/ 20 w 856"/>
                <a:gd name="T35" fmla="*/ 120 h 141"/>
                <a:gd name="T36" fmla="*/ 9 w 856"/>
                <a:gd name="T37" fmla="*/ 106 h 141"/>
                <a:gd name="T38" fmla="*/ 2 w 856"/>
                <a:gd name="T39" fmla="*/ 89 h 141"/>
                <a:gd name="T40" fmla="*/ 0 w 856"/>
                <a:gd name="T41" fmla="*/ 70 h 141"/>
                <a:gd name="T42" fmla="*/ 2 w 856"/>
                <a:gd name="T43" fmla="*/ 52 h 141"/>
                <a:gd name="T44" fmla="*/ 9 w 856"/>
                <a:gd name="T45" fmla="*/ 35 h 141"/>
                <a:gd name="T46" fmla="*/ 20 w 856"/>
                <a:gd name="T47" fmla="*/ 21 h 141"/>
                <a:gd name="T48" fmla="*/ 34 w 856"/>
                <a:gd name="T49" fmla="*/ 10 h 141"/>
                <a:gd name="T50" fmla="*/ 51 w 856"/>
                <a:gd name="T51" fmla="*/ 3 h 141"/>
                <a:gd name="T52" fmla="*/ 69 w 856"/>
                <a:gd name="T5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56" h="141">
                  <a:moveTo>
                    <a:pt x="69" y="0"/>
                  </a:moveTo>
                  <a:lnTo>
                    <a:pt x="785" y="0"/>
                  </a:lnTo>
                  <a:lnTo>
                    <a:pt x="804" y="3"/>
                  </a:lnTo>
                  <a:lnTo>
                    <a:pt x="821" y="10"/>
                  </a:lnTo>
                  <a:lnTo>
                    <a:pt x="836" y="21"/>
                  </a:lnTo>
                  <a:lnTo>
                    <a:pt x="846" y="35"/>
                  </a:lnTo>
                  <a:lnTo>
                    <a:pt x="854" y="52"/>
                  </a:lnTo>
                  <a:lnTo>
                    <a:pt x="856" y="70"/>
                  </a:lnTo>
                  <a:lnTo>
                    <a:pt x="854" y="89"/>
                  </a:lnTo>
                  <a:lnTo>
                    <a:pt x="846" y="106"/>
                  </a:lnTo>
                  <a:lnTo>
                    <a:pt x="836" y="120"/>
                  </a:lnTo>
                  <a:lnTo>
                    <a:pt x="821" y="132"/>
                  </a:lnTo>
                  <a:lnTo>
                    <a:pt x="804" y="139"/>
                  </a:lnTo>
                  <a:lnTo>
                    <a:pt x="785" y="141"/>
                  </a:lnTo>
                  <a:lnTo>
                    <a:pt x="69" y="141"/>
                  </a:lnTo>
                  <a:lnTo>
                    <a:pt x="51" y="138"/>
                  </a:lnTo>
                  <a:lnTo>
                    <a:pt x="34" y="132"/>
                  </a:lnTo>
                  <a:lnTo>
                    <a:pt x="20" y="120"/>
                  </a:lnTo>
                  <a:lnTo>
                    <a:pt x="9" y="106"/>
                  </a:lnTo>
                  <a:lnTo>
                    <a:pt x="2" y="89"/>
                  </a:lnTo>
                  <a:lnTo>
                    <a:pt x="0" y="70"/>
                  </a:lnTo>
                  <a:lnTo>
                    <a:pt x="2" y="52"/>
                  </a:lnTo>
                  <a:lnTo>
                    <a:pt x="9" y="35"/>
                  </a:lnTo>
                  <a:lnTo>
                    <a:pt x="20" y="21"/>
                  </a:lnTo>
                  <a:lnTo>
                    <a:pt x="34" y="10"/>
                  </a:lnTo>
                  <a:lnTo>
                    <a:pt x="51" y="3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Medium" panose="020B06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65"/>
            <p:cNvSpPr/>
            <p:nvPr/>
          </p:nvSpPr>
          <p:spPr bwMode="auto">
            <a:xfrm>
              <a:off x="4814889" y="2101850"/>
              <a:ext cx="136525" cy="22225"/>
            </a:xfrm>
            <a:custGeom>
              <a:avLst/>
              <a:gdLst>
                <a:gd name="T0" fmla="*/ 69 w 857"/>
                <a:gd name="T1" fmla="*/ 0 h 141"/>
                <a:gd name="T2" fmla="*/ 786 w 857"/>
                <a:gd name="T3" fmla="*/ 0 h 141"/>
                <a:gd name="T4" fmla="*/ 805 w 857"/>
                <a:gd name="T5" fmla="*/ 3 h 141"/>
                <a:gd name="T6" fmla="*/ 822 w 857"/>
                <a:gd name="T7" fmla="*/ 10 h 141"/>
                <a:gd name="T8" fmla="*/ 836 w 857"/>
                <a:gd name="T9" fmla="*/ 21 h 141"/>
                <a:gd name="T10" fmla="*/ 848 w 857"/>
                <a:gd name="T11" fmla="*/ 35 h 141"/>
                <a:gd name="T12" fmla="*/ 854 w 857"/>
                <a:gd name="T13" fmla="*/ 52 h 141"/>
                <a:gd name="T14" fmla="*/ 857 w 857"/>
                <a:gd name="T15" fmla="*/ 71 h 141"/>
                <a:gd name="T16" fmla="*/ 854 w 857"/>
                <a:gd name="T17" fmla="*/ 90 h 141"/>
                <a:gd name="T18" fmla="*/ 848 w 857"/>
                <a:gd name="T19" fmla="*/ 107 h 141"/>
                <a:gd name="T20" fmla="*/ 836 w 857"/>
                <a:gd name="T21" fmla="*/ 121 h 141"/>
                <a:gd name="T22" fmla="*/ 822 w 857"/>
                <a:gd name="T23" fmla="*/ 131 h 141"/>
                <a:gd name="T24" fmla="*/ 805 w 857"/>
                <a:gd name="T25" fmla="*/ 139 h 141"/>
                <a:gd name="T26" fmla="*/ 786 w 857"/>
                <a:gd name="T27" fmla="*/ 141 h 141"/>
                <a:gd name="T28" fmla="*/ 69 w 857"/>
                <a:gd name="T29" fmla="*/ 141 h 141"/>
                <a:gd name="T30" fmla="*/ 51 w 857"/>
                <a:gd name="T31" fmla="*/ 139 h 141"/>
                <a:gd name="T32" fmla="*/ 34 w 857"/>
                <a:gd name="T33" fmla="*/ 131 h 141"/>
                <a:gd name="T34" fmla="*/ 20 w 857"/>
                <a:gd name="T35" fmla="*/ 121 h 141"/>
                <a:gd name="T36" fmla="*/ 9 w 857"/>
                <a:gd name="T37" fmla="*/ 107 h 141"/>
                <a:gd name="T38" fmla="*/ 2 w 857"/>
                <a:gd name="T39" fmla="*/ 90 h 141"/>
                <a:gd name="T40" fmla="*/ 0 w 857"/>
                <a:gd name="T41" fmla="*/ 71 h 141"/>
                <a:gd name="T42" fmla="*/ 2 w 857"/>
                <a:gd name="T43" fmla="*/ 52 h 141"/>
                <a:gd name="T44" fmla="*/ 9 w 857"/>
                <a:gd name="T45" fmla="*/ 35 h 141"/>
                <a:gd name="T46" fmla="*/ 20 w 857"/>
                <a:gd name="T47" fmla="*/ 21 h 141"/>
                <a:gd name="T48" fmla="*/ 34 w 857"/>
                <a:gd name="T49" fmla="*/ 10 h 141"/>
                <a:gd name="T50" fmla="*/ 51 w 857"/>
                <a:gd name="T51" fmla="*/ 3 h 141"/>
                <a:gd name="T52" fmla="*/ 69 w 857"/>
                <a:gd name="T5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57" h="141">
                  <a:moveTo>
                    <a:pt x="69" y="0"/>
                  </a:moveTo>
                  <a:lnTo>
                    <a:pt x="786" y="0"/>
                  </a:lnTo>
                  <a:lnTo>
                    <a:pt x="805" y="3"/>
                  </a:lnTo>
                  <a:lnTo>
                    <a:pt x="822" y="10"/>
                  </a:lnTo>
                  <a:lnTo>
                    <a:pt x="836" y="21"/>
                  </a:lnTo>
                  <a:lnTo>
                    <a:pt x="848" y="35"/>
                  </a:lnTo>
                  <a:lnTo>
                    <a:pt x="854" y="52"/>
                  </a:lnTo>
                  <a:lnTo>
                    <a:pt x="857" y="71"/>
                  </a:lnTo>
                  <a:lnTo>
                    <a:pt x="854" y="90"/>
                  </a:lnTo>
                  <a:lnTo>
                    <a:pt x="848" y="107"/>
                  </a:lnTo>
                  <a:lnTo>
                    <a:pt x="836" y="121"/>
                  </a:lnTo>
                  <a:lnTo>
                    <a:pt x="822" y="131"/>
                  </a:lnTo>
                  <a:lnTo>
                    <a:pt x="805" y="139"/>
                  </a:lnTo>
                  <a:lnTo>
                    <a:pt x="786" y="141"/>
                  </a:lnTo>
                  <a:lnTo>
                    <a:pt x="69" y="141"/>
                  </a:lnTo>
                  <a:lnTo>
                    <a:pt x="51" y="139"/>
                  </a:lnTo>
                  <a:lnTo>
                    <a:pt x="34" y="131"/>
                  </a:lnTo>
                  <a:lnTo>
                    <a:pt x="20" y="121"/>
                  </a:lnTo>
                  <a:lnTo>
                    <a:pt x="9" y="107"/>
                  </a:lnTo>
                  <a:lnTo>
                    <a:pt x="2" y="90"/>
                  </a:lnTo>
                  <a:lnTo>
                    <a:pt x="0" y="71"/>
                  </a:lnTo>
                  <a:lnTo>
                    <a:pt x="2" y="52"/>
                  </a:lnTo>
                  <a:lnTo>
                    <a:pt x="9" y="35"/>
                  </a:lnTo>
                  <a:lnTo>
                    <a:pt x="20" y="21"/>
                  </a:lnTo>
                  <a:lnTo>
                    <a:pt x="34" y="10"/>
                  </a:lnTo>
                  <a:lnTo>
                    <a:pt x="51" y="3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Medium" panose="020B06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4805172" y="3691270"/>
            <a:ext cx="1608881" cy="21528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sx="102000" sy="102000" algn="ctr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836739" y="4834473"/>
            <a:ext cx="1545747" cy="717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+mn-ea"/>
                <a:ea typeface="思源黑体 CN Regular"/>
                <a:cs typeface="+mn-ea"/>
                <a:sym typeface="+mn-lt"/>
              </a:rPr>
              <a:t>感谢您使用我们的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+mn-ea"/>
                <a:ea typeface="思源黑体 CN Regular"/>
                <a:cs typeface="+mn-ea"/>
                <a:sym typeface="+mn-lt"/>
              </a:rPr>
              <a:t>PPT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+mn-ea"/>
                <a:ea typeface="思源黑体 CN Regular"/>
                <a:cs typeface="+mn-ea"/>
                <a:sym typeface="+mn-lt"/>
              </a:rPr>
              <a:t>模板，请在此输入您需要的文字内容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+mn-ea"/>
              <a:ea typeface="思源黑体 CN Regular"/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014831" y="4485258"/>
            <a:ext cx="1189562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  <a:cs typeface="+mn-ea"/>
                <a:sym typeface="+mn-lt"/>
              </a:rPr>
              <a:t>功能正确性</a:t>
            </a: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ea"/>
              <a:ea typeface="思源黑体 CN Regular"/>
              <a:cs typeface="+mn-ea"/>
              <a:sym typeface="+mn-lt"/>
            </a:endParaRPr>
          </a:p>
        </p:txBody>
      </p:sp>
      <p:grpSp>
        <p:nvGrpSpPr>
          <p:cNvPr id="21" name="Group 114"/>
          <p:cNvGrpSpPr/>
          <p:nvPr/>
        </p:nvGrpSpPr>
        <p:grpSpPr>
          <a:xfrm>
            <a:off x="5353179" y="3956369"/>
            <a:ext cx="512866" cy="442126"/>
            <a:chOff x="4411663" y="2727325"/>
            <a:chExt cx="552451" cy="476251"/>
          </a:xfrm>
          <a:solidFill>
            <a:schemeClr val="tx2"/>
          </a:solidFill>
        </p:grpSpPr>
        <p:sp>
          <p:nvSpPr>
            <p:cNvPr id="22" name="Freeform 153"/>
            <p:cNvSpPr/>
            <p:nvPr/>
          </p:nvSpPr>
          <p:spPr bwMode="auto">
            <a:xfrm>
              <a:off x="4510088" y="2727325"/>
              <a:ext cx="360363" cy="103188"/>
            </a:xfrm>
            <a:custGeom>
              <a:avLst/>
              <a:gdLst>
                <a:gd name="T0" fmla="*/ 1169 w 2271"/>
                <a:gd name="T1" fmla="*/ 1 h 651"/>
                <a:gd name="T2" fmla="*/ 1347 w 2271"/>
                <a:gd name="T3" fmla="*/ 21 h 651"/>
                <a:gd name="T4" fmla="*/ 1519 w 2271"/>
                <a:gd name="T5" fmla="*/ 60 h 651"/>
                <a:gd name="T6" fmla="*/ 1685 w 2271"/>
                <a:gd name="T7" fmla="*/ 120 h 651"/>
                <a:gd name="T8" fmla="*/ 1843 w 2271"/>
                <a:gd name="T9" fmla="*/ 198 h 651"/>
                <a:gd name="T10" fmla="*/ 1991 w 2271"/>
                <a:gd name="T11" fmla="*/ 296 h 651"/>
                <a:gd name="T12" fmla="*/ 2129 w 2271"/>
                <a:gd name="T13" fmla="*/ 410 h 651"/>
                <a:gd name="T14" fmla="*/ 2130 w 2271"/>
                <a:gd name="T15" fmla="*/ 262 h 651"/>
                <a:gd name="T16" fmla="*/ 2147 w 2271"/>
                <a:gd name="T17" fmla="*/ 230 h 651"/>
                <a:gd name="T18" fmla="*/ 2179 w 2271"/>
                <a:gd name="T19" fmla="*/ 212 h 651"/>
                <a:gd name="T20" fmla="*/ 2198 w 2271"/>
                <a:gd name="T21" fmla="*/ 209 h 651"/>
                <a:gd name="T22" fmla="*/ 2233 w 2271"/>
                <a:gd name="T23" fmla="*/ 219 h 651"/>
                <a:gd name="T24" fmla="*/ 2258 w 2271"/>
                <a:gd name="T25" fmla="*/ 244 h 651"/>
                <a:gd name="T26" fmla="*/ 2268 w 2271"/>
                <a:gd name="T27" fmla="*/ 279 h 651"/>
                <a:gd name="T28" fmla="*/ 2268 w 2271"/>
                <a:gd name="T29" fmla="*/ 596 h 651"/>
                <a:gd name="T30" fmla="*/ 2251 w 2271"/>
                <a:gd name="T31" fmla="*/ 627 h 651"/>
                <a:gd name="T32" fmla="*/ 2220 w 2271"/>
                <a:gd name="T33" fmla="*/ 645 h 651"/>
                <a:gd name="T34" fmla="*/ 1901 w 2271"/>
                <a:gd name="T35" fmla="*/ 651 h 651"/>
                <a:gd name="T36" fmla="*/ 1882 w 2271"/>
                <a:gd name="T37" fmla="*/ 649 h 651"/>
                <a:gd name="T38" fmla="*/ 1852 w 2271"/>
                <a:gd name="T39" fmla="*/ 631 h 651"/>
                <a:gd name="T40" fmla="*/ 1833 w 2271"/>
                <a:gd name="T41" fmla="*/ 601 h 651"/>
                <a:gd name="T42" fmla="*/ 1833 w 2271"/>
                <a:gd name="T43" fmla="*/ 564 h 651"/>
                <a:gd name="T44" fmla="*/ 1851 w 2271"/>
                <a:gd name="T45" fmla="*/ 532 h 651"/>
                <a:gd name="T46" fmla="*/ 1881 w 2271"/>
                <a:gd name="T47" fmla="*/ 514 h 651"/>
                <a:gd name="T48" fmla="*/ 2029 w 2271"/>
                <a:gd name="T49" fmla="*/ 510 h 651"/>
                <a:gd name="T50" fmla="*/ 1894 w 2271"/>
                <a:gd name="T51" fmla="*/ 398 h 651"/>
                <a:gd name="T52" fmla="*/ 1748 w 2271"/>
                <a:gd name="T53" fmla="*/ 305 h 651"/>
                <a:gd name="T54" fmla="*/ 1591 w 2271"/>
                <a:gd name="T55" fmla="*/ 232 h 651"/>
                <a:gd name="T56" fmla="*/ 1427 w 2271"/>
                <a:gd name="T57" fmla="*/ 180 h 651"/>
                <a:gd name="T58" fmla="*/ 1256 w 2271"/>
                <a:gd name="T59" fmla="*/ 149 h 651"/>
                <a:gd name="T60" fmla="*/ 1080 w 2271"/>
                <a:gd name="T61" fmla="*/ 140 h 651"/>
                <a:gd name="T62" fmla="*/ 901 w 2271"/>
                <a:gd name="T63" fmla="*/ 154 h 651"/>
                <a:gd name="T64" fmla="*/ 727 w 2271"/>
                <a:gd name="T65" fmla="*/ 190 h 651"/>
                <a:gd name="T66" fmla="*/ 559 w 2271"/>
                <a:gd name="T67" fmla="*/ 249 h 651"/>
                <a:gd name="T68" fmla="*/ 402 w 2271"/>
                <a:gd name="T69" fmla="*/ 329 h 651"/>
                <a:gd name="T70" fmla="*/ 255 w 2271"/>
                <a:gd name="T71" fmla="*/ 429 h 651"/>
                <a:gd name="T72" fmla="*/ 121 w 2271"/>
                <a:gd name="T73" fmla="*/ 550 h 651"/>
                <a:gd name="T74" fmla="*/ 90 w 2271"/>
                <a:gd name="T75" fmla="*/ 569 h 651"/>
                <a:gd name="T76" fmla="*/ 54 w 2271"/>
                <a:gd name="T77" fmla="*/ 569 h 651"/>
                <a:gd name="T78" fmla="*/ 21 w 2271"/>
                <a:gd name="T79" fmla="*/ 551 h 651"/>
                <a:gd name="T80" fmla="*/ 2 w 2271"/>
                <a:gd name="T81" fmla="*/ 520 h 651"/>
                <a:gd name="T82" fmla="*/ 2 w 2271"/>
                <a:gd name="T83" fmla="*/ 484 h 651"/>
                <a:gd name="T84" fmla="*/ 20 w 2271"/>
                <a:gd name="T85" fmla="*/ 452 h 651"/>
                <a:gd name="T86" fmla="*/ 156 w 2271"/>
                <a:gd name="T87" fmla="*/ 329 h 651"/>
                <a:gd name="T88" fmla="*/ 304 w 2271"/>
                <a:gd name="T89" fmla="*/ 224 h 651"/>
                <a:gd name="T90" fmla="*/ 463 w 2271"/>
                <a:gd name="T91" fmla="*/ 139 h 651"/>
                <a:gd name="T92" fmla="*/ 631 w 2271"/>
                <a:gd name="T93" fmla="*/ 74 h 651"/>
                <a:gd name="T94" fmla="*/ 806 w 2271"/>
                <a:gd name="T95" fmla="*/ 28 h 651"/>
                <a:gd name="T96" fmla="*/ 986 w 2271"/>
                <a:gd name="T97" fmla="*/ 4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71" h="651">
                  <a:moveTo>
                    <a:pt x="1079" y="0"/>
                  </a:moveTo>
                  <a:lnTo>
                    <a:pt x="1169" y="1"/>
                  </a:lnTo>
                  <a:lnTo>
                    <a:pt x="1258" y="8"/>
                  </a:lnTo>
                  <a:lnTo>
                    <a:pt x="1347" y="21"/>
                  </a:lnTo>
                  <a:lnTo>
                    <a:pt x="1433" y="38"/>
                  </a:lnTo>
                  <a:lnTo>
                    <a:pt x="1519" y="60"/>
                  </a:lnTo>
                  <a:lnTo>
                    <a:pt x="1603" y="87"/>
                  </a:lnTo>
                  <a:lnTo>
                    <a:pt x="1685" y="120"/>
                  </a:lnTo>
                  <a:lnTo>
                    <a:pt x="1765" y="157"/>
                  </a:lnTo>
                  <a:lnTo>
                    <a:pt x="1843" y="198"/>
                  </a:lnTo>
                  <a:lnTo>
                    <a:pt x="1918" y="244"/>
                  </a:lnTo>
                  <a:lnTo>
                    <a:pt x="1991" y="296"/>
                  </a:lnTo>
                  <a:lnTo>
                    <a:pt x="2062" y="351"/>
                  </a:lnTo>
                  <a:lnTo>
                    <a:pt x="2129" y="410"/>
                  </a:lnTo>
                  <a:lnTo>
                    <a:pt x="2127" y="281"/>
                  </a:lnTo>
                  <a:lnTo>
                    <a:pt x="2130" y="262"/>
                  </a:lnTo>
                  <a:lnTo>
                    <a:pt x="2137" y="245"/>
                  </a:lnTo>
                  <a:lnTo>
                    <a:pt x="2147" y="230"/>
                  </a:lnTo>
                  <a:lnTo>
                    <a:pt x="2162" y="220"/>
                  </a:lnTo>
                  <a:lnTo>
                    <a:pt x="2179" y="212"/>
                  </a:lnTo>
                  <a:lnTo>
                    <a:pt x="2197" y="209"/>
                  </a:lnTo>
                  <a:lnTo>
                    <a:pt x="2198" y="209"/>
                  </a:lnTo>
                  <a:lnTo>
                    <a:pt x="2217" y="212"/>
                  </a:lnTo>
                  <a:lnTo>
                    <a:pt x="2233" y="219"/>
                  </a:lnTo>
                  <a:lnTo>
                    <a:pt x="2247" y="230"/>
                  </a:lnTo>
                  <a:lnTo>
                    <a:pt x="2258" y="244"/>
                  </a:lnTo>
                  <a:lnTo>
                    <a:pt x="2265" y="261"/>
                  </a:lnTo>
                  <a:lnTo>
                    <a:pt x="2268" y="279"/>
                  </a:lnTo>
                  <a:lnTo>
                    <a:pt x="2271" y="577"/>
                  </a:lnTo>
                  <a:lnTo>
                    <a:pt x="2268" y="596"/>
                  </a:lnTo>
                  <a:lnTo>
                    <a:pt x="2262" y="613"/>
                  </a:lnTo>
                  <a:lnTo>
                    <a:pt x="2251" y="627"/>
                  </a:lnTo>
                  <a:lnTo>
                    <a:pt x="2237" y="638"/>
                  </a:lnTo>
                  <a:lnTo>
                    <a:pt x="2220" y="645"/>
                  </a:lnTo>
                  <a:lnTo>
                    <a:pt x="2201" y="648"/>
                  </a:lnTo>
                  <a:lnTo>
                    <a:pt x="1901" y="651"/>
                  </a:lnTo>
                  <a:lnTo>
                    <a:pt x="1900" y="651"/>
                  </a:lnTo>
                  <a:lnTo>
                    <a:pt x="1882" y="649"/>
                  </a:lnTo>
                  <a:lnTo>
                    <a:pt x="1866" y="642"/>
                  </a:lnTo>
                  <a:lnTo>
                    <a:pt x="1852" y="631"/>
                  </a:lnTo>
                  <a:lnTo>
                    <a:pt x="1840" y="617"/>
                  </a:lnTo>
                  <a:lnTo>
                    <a:pt x="1833" y="601"/>
                  </a:lnTo>
                  <a:lnTo>
                    <a:pt x="1831" y="582"/>
                  </a:lnTo>
                  <a:lnTo>
                    <a:pt x="1833" y="564"/>
                  </a:lnTo>
                  <a:lnTo>
                    <a:pt x="1840" y="547"/>
                  </a:lnTo>
                  <a:lnTo>
                    <a:pt x="1851" y="532"/>
                  </a:lnTo>
                  <a:lnTo>
                    <a:pt x="1865" y="522"/>
                  </a:lnTo>
                  <a:lnTo>
                    <a:pt x="1881" y="514"/>
                  </a:lnTo>
                  <a:lnTo>
                    <a:pt x="1900" y="511"/>
                  </a:lnTo>
                  <a:lnTo>
                    <a:pt x="2029" y="510"/>
                  </a:lnTo>
                  <a:lnTo>
                    <a:pt x="1964" y="451"/>
                  </a:lnTo>
                  <a:lnTo>
                    <a:pt x="1894" y="398"/>
                  </a:lnTo>
                  <a:lnTo>
                    <a:pt x="1822" y="349"/>
                  </a:lnTo>
                  <a:lnTo>
                    <a:pt x="1748" y="305"/>
                  </a:lnTo>
                  <a:lnTo>
                    <a:pt x="1671" y="266"/>
                  </a:lnTo>
                  <a:lnTo>
                    <a:pt x="1591" y="232"/>
                  </a:lnTo>
                  <a:lnTo>
                    <a:pt x="1510" y="204"/>
                  </a:lnTo>
                  <a:lnTo>
                    <a:pt x="1427" y="180"/>
                  </a:lnTo>
                  <a:lnTo>
                    <a:pt x="1342" y="162"/>
                  </a:lnTo>
                  <a:lnTo>
                    <a:pt x="1256" y="149"/>
                  </a:lnTo>
                  <a:lnTo>
                    <a:pt x="1169" y="142"/>
                  </a:lnTo>
                  <a:lnTo>
                    <a:pt x="1080" y="140"/>
                  </a:lnTo>
                  <a:lnTo>
                    <a:pt x="989" y="144"/>
                  </a:lnTo>
                  <a:lnTo>
                    <a:pt x="901" y="154"/>
                  </a:lnTo>
                  <a:lnTo>
                    <a:pt x="812" y="169"/>
                  </a:lnTo>
                  <a:lnTo>
                    <a:pt x="727" y="190"/>
                  </a:lnTo>
                  <a:lnTo>
                    <a:pt x="642" y="217"/>
                  </a:lnTo>
                  <a:lnTo>
                    <a:pt x="559" y="249"/>
                  </a:lnTo>
                  <a:lnTo>
                    <a:pt x="480" y="286"/>
                  </a:lnTo>
                  <a:lnTo>
                    <a:pt x="402" y="329"/>
                  </a:lnTo>
                  <a:lnTo>
                    <a:pt x="327" y="377"/>
                  </a:lnTo>
                  <a:lnTo>
                    <a:pt x="255" y="429"/>
                  </a:lnTo>
                  <a:lnTo>
                    <a:pt x="187" y="487"/>
                  </a:lnTo>
                  <a:lnTo>
                    <a:pt x="121" y="550"/>
                  </a:lnTo>
                  <a:lnTo>
                    <a:pt x="107" y="562"/>
                  </a:lnTo>
                  <a:lnTo>
                    <a:pt x="90" y="569"/>
                  </a:lnTo>
                  <a:lnTo>
                    <a:pt x="72" y="571"/>
                  </a:lnTo>
                  <a:lnTo>
                    <a:pt x="54" y="569"/>
                  </a:lnTo>
                  <a:lnTo>
                    <a:pt x="37" y="563"/>
                  </a:lnTo>
                  <a:lnTo>
                    <a:pt x="21" y="551"/>
                  </a:lnTo>
                  <a:lnTo>
                    <a:pt x="10" y="536"/>
                  </a:lnTo>
                  <a:lnTo>
                    <a:pt x="2" y="520"/>
                  </a:lnTo>
                  <a:lnTo>
                    <a:pt x="0" y="502"/>
                  </a:lnTo>
                  <a:lnTo>
                    <a:pt x="2" y="484"/>
                  </a:lnTo>
                  <a:lnTo>
                    <a:pt x="9" y="467"/>
                  </a:lnTo>
                  <a:lnTo>
                    <a:pt x="20" y="452"/>
                  </a:lnTo>
                  <a:lnTo>
                    <a:pt x="87" y="388"/>
                  </a:lnTo>
                  <a:lnTo>
                    <a:pt x="156" y="329"/>
                  </a:lnTo>
                  <a:lnTo>
                    <a:pt x="229" y="275"/>
                  </a:lnTo>
                  <a:lnTo>
                    <a:pt x="304" y="224"/>
                  </a:lnTo>
                  <a:lnTo>
                    <a:pt x="382" y="179"/>
                  </a:lnTo>
                  <a:lnTo>
                    <a:pt x="463" y="139"/>
                  </a:lnTo>
                  <a:lnTo>
                    <a:pt x="545" y="104"/>
                  </a:lnTo>
                  <a:lnTo>
                    <a:pt x="631" y="74"/>
                  </a:lnTo>
                  <a:lnTo>
                    <a:pt x="717" y="48"/>
                  </a:lnTo>
                  <a:lnTo>
                    <a:pt x="806" y="28"/>
                  </a:lnTo>
                  <a:lnTo>
                    <a:pt x="895" y="14"/>
                  </a:lnTo>
                  <a:lnTo>
                    <a:pt x="986" y="4"/>
                  </a:lnTo>
                  <a:lnTo>
                    <a:pt x="10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Medium" panose="020B06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154"/>
            <p:cNvSpPr/>
            <p:nvPr/>
          </p:nvSpPr>
          <p:spPr bwMode="auto">
            <a:xfrm>
              <a:off x="4497388" y="3100388"/>
              <a:ext cx="360363" cy="103188"/>
            </a:xfrm>
            <a:custGeom>
              <a:avLst/>
              <a:gdLst>
                <a:gd name="T0" fmla="*/ 370 w 2271"/>
                <a:gd name="T1" fmla="*/ 0 h 654"/>
                <a:gd name="T2" fmla="*/ 405 w 2271"/>
                <a:gd name="T3" fmla="*/ 10 h 654"/>
                <a:gd name="T4" fmla="*/ 430 w 2271"/>
                <a:gd name="T5" fmla="*/ 35 h 654"/>
                <a:gd name="T6" fmla="*/ 441 w 2271"/>
                <a:gd name="T7" fmla="*/ 70 h 654"/>
                <a:gd name="T8" fmla="*/ 431 w 2271"/>
                <a:gd name="T9" fmla="*/ 106 h 654"/>
                <a:gd name="T10" fmla="*/ 406 w 2271"/>
                <a:gd name="T11" fmla="*/ 131 h 654"/>
                <a:gd name="T12" fmla="*/ 371 w 2271"/>
                <a:gd name="T13" fmla="*/ 141 h 654"/>
                <a:gd name="T14" fmla="*/ 308 w 2271"/>
                <a:gd name="T15" fmla="*/ 201 h 654"/>
                <a:gd name="T16" fmla="*/ 449 w 2271"/>
                <a:gd name="T17" fmla="*/ 303 h 654"/>
                <a:gd name="T18" fmla="*/ 601 w 2271"/>
                <a:gd name="T19" fmla="*/ 386 h 654"/>
                <a:gd name="T20" fmla="*/ 761 w 2271"/>
                <a:gd name="T21" fmla="*/ 449 h 654"/>
                <a:gd name="T22" fmla="*/ 929 w 2271"/>
                <a:gd name="T23" fmla="*/ 491 h 654"/>
                <a:gd name="T24" fmla="*/ 1103 w 2271"/>
                <a:gd name="T25" fmla="*/ 511 h 654"/>
                <a:gd name="T26" fmla="*/ 1281 w 2271"/>
                <a:gd name="T27" fmla="*/ 508 h 654"/>
                <a:gd name="T28" fmla="*/ 1458 w 2271"/>
                <a:gd name="T29" fmla="*/ 483 h 654"/>
                <a:gd name="T30" fmla="*/ 1629 w 2271"/>
                <a:gd name="T31" fmla="*/ 436 h 654"/>
                <a:gd name="T32" fmla="*/ 1792 w 2271"/>
                <a:gd name="T33" fmla="*/ 366 h 654"/>
                <a:gd name="T34" fmla="*/ 1944 w 2271"/>
                <a:gd name="T35" fmla="*/ 276 h 654"/>
                <a:gd name="T36" fmla="*/ 2085 w 2271"/>
                <a:gd name="T37" fmla="*/ 166 h 654"/>
                <a:gd name="T38" fmla="*/ 2165 w 2271"/>
                <a:gd name="T39" fmla="*/ 91 h 654"/>
                <a:gd name="T40" fmla="*/ 2200 w 2271"/>
                <a:gd name="T41" fmla="*/ 81 h 654"/>
                <a:gd name="T42" fmla="*/ 2235 w 2271"/>
                <a:gd name="T43" fmla="*/ 91 h 654"/>
                <a:gd name="T44" fmla="*/ 2262 w 2271"/>
                <a:gd name="T45" fmla="*/ 117 h 654"/>
                <a:gd name="T46" fmla="*/ 2271 w 2271"/>
                <a:gd name="T47" fmla="*/ 152 h 654"/>
                <a:gd name="T48" fmla="*/ 2263 w 2271"/>
                <a:gd name="T49" fmla="*/ 187 h 654"/>
                <a:gd name="T50" fmla="*/ 2185 w 2271"/>
                <a:gd name="T51" fmla="*/ 266 h 654"/>
                <a:gd name="T52" fmla="*/ 2043 w 2271"/>
                <a:gd name="T53" fmla="*/ 380 h 654"/>
                <a:gd name="T54" fmla="*/ 1890 w 2271"/>
                <a:gd name="T55" fmla="*/ 475 h 654"/>
                <a:gd name="T56" fmla="*/ 1726 w 2271"/>
                <a:gd name="T57" fmla="*/ 551 h 654"/>
                <a:gd name="T58" fmla="*/ 1554 w 2271"/>
                <a:gd name="T59" fmla="*/ 605 h 654"/>
                <a:gd name="T60" fmla="*/ 1376 w 2271"/>
                <a:gd name="T61" fmla="*/ 640 h 654"/>
                <a:gd name="T62" fmla="*/ 1194 w 2271"/>
                <a:gd name="T63" fmla="*/ 654 h 654"/>
                <a:gd name="T64" fmla="*/ 1086 w 2271"/>
                <a:gd name="T65" fmla="*/ 650 h 654"/>
                <a:gd name="T66" fmla="*/ 912 w 2271"/>
                <a:gd name="T67" fmla="*/ 630 h 654"/>
                <a:gd name="T68" fmla="*/ 742 w 2271"/>
                <a:gd name="T69" fmla="*/ 590 h 654"/>
                <a:gd name="T70" fmla="*/ 579 w 2271"/>
                <a:gd name="T71" fmla="*/ 531 h 654"/>
                <a:gd name="T72" fmla="*/ 424 w 2271"/>
                <a:gd name="T73" fmla="*/ 453 h 654"/>
                <a:gd name="T74" fmla="*/ 278 w 2271"/>
                <a:gd name="T75" fmla="*/ 356 h 654"/>
                <a:gd name="T76" fmla="*/ 143 w 2271"/>
                <a:gd name="T77" fmla="*/ 242 h 654"/>
                <a:gd name="T78" fmla="*/ 142 w 2271"/>
                <a:gd name="T79" fmla="*/ 392 h 654"/>
                <a:gd name="T80" fmla="*/ 124 w 2271"/>
                <a:gd name="T81" fmla="*/ 422 h 654"/>
                <a:gd name="T82" fmla="*/ 94 w 2271"/>
                <a:gd name="T83" fmla="*/ 441 h 654"/>
                <a:gd name="T84" fmla="*/ 74 w 2271"/>
                <a:gd name="T85" fmla="*/ 443 h 654"/>
                <a:gd name="T86" fmla="*/ 39 w 2271"/>
                <a:gd name="T87" fmla="*/ 434 h 654"/>
                <a:gd name="T88" fmla="*/ 14 w 2271"/>
                <a:gd name="T89" fmla="*/ 410 h 654"/>
                <a:gd name="T90" fmla="*/ 4 w 2271"/>
                <a:gd name="T91" fmla="*/ 374 h 654"/>
                <a:gd name="T92" fmla="*/ 3 w 2271"/>
                <a:gd name="T93" fmla="*/ 56 h 654"/>
                <a:gd name="T94" fmla="*/ 20 w 2271"/>
                <a:gd name="T95" fmla="*/ 26 h 654"/>
                <a:gd name="T96" fmla="*/ 51 w 2271"/>
                <a:gd name="T97" fmla="*/ 7 h 654"/>
                <a:gd name="T98" fmla="*/ 369 w 2271"/>
                <a:gd name="T99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71" h="654">
                  <a:moveTo>
                    <a:pt x="369" y="0"/>
                  </a:moveTo>
                  <a:lnTo>
                    <a:pt x="370" y="0"/>
                  </a:lnTo>
                  <a:lnTo>
                    <a:pt x="389" y="4"/>
                  </a:lnTo>
                  <a:lnTo>
                    <a:pt x="405" y="10"/>
                  </a:lnTo>
                  <a:lnTo>
                    <a:pt x="420" y="22"/>
                  </a:lnTo>
                  <a:lnTo>
                    <a:pt x="430" y="35"/>
                  </a:lnTo>
                  <a:lnTo>
                    <a:pt x="438" y="52"/>
                  </a:lnTo>
                  <a:lnTo>
                    <a:pt x="441" y="70"/>
                  </a:lnTo>
                  <a:lnTo>
                    <a:pt x="438" y="89"/>
                  </a:lnTo>
                  <a:lnTo>
                    <a:pt x="431" y="106"/>
                  </a:lnTo>
                  <a:lnTo>
                    <a:pt x="421" y="120"/>
                  </a:lnTo>
                  <a:lnTo>
                    <a:pt x="406" y="131"/>
                  </a:lnTo>
                  <a:lnTo>
                    <a:pt x="389" y="138"/>
                  </a:lnTo>
                  <a:lnTo>
                    <a:pt x="371" y="141"/>
                  </a:lnTo>
                  <a:lnTo>
                    <a:pt x="241" y="142"/>
                  </a:lnTo>
                  <a:lnTo>
                    <a:pt x="308" y="201"/>
                  </a:lnTo>
                  <a:lnTo>
                    <a:pt x="376" y="254"/>
                  </a:lnTo>
                  <a:lnTo>
                    <a:pt x="449" y="303"/>
                  </a:lnTo>
                  <a:lnTo>
                    <a:pt x="523" y="348"/>
                  </a:lnTo>
                  <a:lnTo>
                    <a:pt x="601" y="386"/>
                  </a:lnTo>
                  <a:lnTo>
                    <a:pt x="680" y="420"/>
                  </a:lnTo>
                  <a:lnTo>
                    <a:pt x="761" y="449"/>
                  </a:lnTo>
                  <a:lnTo>
                    <a:pt x="845" y="473"/>
                  </a:lnTo>
                  <a:lnTo>
                    <a:pt x="929" y="491"/>
                  </a:lnTo>
                  <a:lnTo>
                    <a:pt x="1016" y="503"/>
                  </a:lnTo>
                  <a:lnTo>
                    <a:pt x="1103" y="511"/>
                  </a:lnTo>
                  <a:lnTo>
                    <a:pt x="1192" y="513"/>
                  </a:lnTo>
                  <a:lnTo>
                    <a:pt x="1281" y="508"/>
                  </a:lnTo>
                  <a:lnTo>
                    <a:pt x="1371" y="499"/>
                  </a:lnTo>
                  <a:lnTo>
                    <a:pt x="1458" y="483"/>
                  </a:lnTo>
                  <a:lnTo>
                    <a:pt x="1545" y="462"/>
                  </a:lnTo>
                  <a:lnTo>
                    <a:pt x="1629" y="436"/>
                  </a:lnTo>
                  <a:lnTo>
                    <a:pt x="1712" y="403"/>
                  </a:lnTo>
                  <a:lnTo>
                    <a:pt x="1792" y="366"/>
                  </a:lnTo>
                  <a:lnTo>
                    <a:pt x="1870" y="323"/>
                  </a:lnTo>
                  <a:lnTo>
                    <a:pt x="1944" y="276"/>
                  </a:lnTo>
                  <a:lnTo>
                    <a:pt x="2016" y="223"/>
                  </a:lnTo>
                  <a:lnTo>
                    <a:pt x="2085" y="166"/>
                  </a:lnTo>
                  <a:lnTo>
                    <a:pt x="2150" y="102"/>
                  </a:lnTo>
                  <a:lnTo>
                    <a:pt x="2165" y="91"/>
                  </a:lnTo>
                  <a:lnTo>
                    <a:pt x="2182" y="85"/>
                  </a:lnTo>
                  <a:lnTo>
                    <a:pt x="2200" y="81"/>
                  </a:lnTo>
                  <a:lnTo>
                    <a:pt x="2218" y="85"/>
                  </a:lnTo>
                  <a:lnTo>
                    <a:pt x="2235" y="91"/>
                  </a:lnTo>
                  <a:lnTo>
                    <a:pt x="2250" y="102"/>
                  </a:lnTo>
                  <a:lnTo>
                    <a:pt x="2262" y="117"/>
                  </a:lnTo>
                  <a:lnTo>
                    <a:pt x="2269" y="134"/>
                  </a:lnTo>
                  <a:lnTo>
                    <a:pt x="2271" y="152"/>
                  </a:lnTo>
                  <a:lnTo>
                    <a:pt x="2269" y="170"/>
                  </a:lnTo>
                  <a:lnTo>
                    <a:pt x="2263" y="187"/>
                  </a:lnTo>
                  <a:lnTo>
                    <a:pt x="2251" y="202"/>
                  </a:lnTo>
                  <a:lnTo>
                    <a:pt x="2185" y="266"/>
                  </a:lnTo>
                  <a:lnTo>
                    <a:pt x="2115" y="325"/>
                  </a:lnTo>
                  <a:lnTo>
                    <a:pt x="2043" y="380"/>
                  </a:lnTo>
                  <a:lnTo>
                    <a:pt x="1968" y="430"/>
                  </a:lnTo>
                  <a:lnTo>
                    <a:pt x="1890" y="475"/>
                  </a:lnTo>
                  <a:lnTo>
                    <a:pt x="1809" y="515"/>
                  </a:lnTo>
                  <a:lnTo>
                    <a:pt x="1726" y="551"/>
                  </a:lnTo>
                  <a:lnTo>
                    <a:pt x="1641" y="580"/>
                  </a:lnTo>
                  <a:lnTo>
                    <a:pt x="1554" y="605"/>
                  </a:lnTo>
                  <a:lnTo>
                    <a:pt x="1466" y="625"/>
                  </a:lnTo>
                  <a:lnTo>
                    <a:pt x="1376" y="640"/>
                  </a:lnTo>
                  <a:lnTo>
                    <a:pt x="1285" y="649"/>
                  </a:lnTo>
                  <a:lnTo>
                    <a:pt x="1194" y="654"/>
                  </a:lnTo>
                  <a:lnTo>
                    <a:pt x="1176" y="654"/>
                  </a:lnTo>
                  <a:lnTo>
                    <a:pt x="1086" y="650"/>
                  </a:lnTo>
                  <a:lnTo>
                    <a:pt x="999" y="643"/>
                  </a:lnTo>
                  <a:lnTo>
                    <a:pt x="912" y="630"/>
                  </a:lnTo>
                  <a:lnTo>
                    <a:pt x="827" y="613"/>
                  </a:lnTo>
                  <a:lnTo>
                    <a:pt x="742" y="590"/>
                  </a:lnTo>
                  <a:lnTo>
                    <a:pt x="660" y="563"/>
                  </a:lnTo>
                  <a:lnTo>
                    <a:pt x="579" y="531"/>
                  </a:lnTo>
                  <a:lnTo>
                    <a:pt x="501" y="494"/>
                  </a:lnTo>
                  <a:lnTo>
                    <a:pt x="424" y="453"/>
                  </a:lnTo>
                  <a:lnTo>
                    <a:pt x="350" y="406"/>
                  </a:lnTo>
                  <a:lnTo>
                    <a:pt x="278" y="356"/>
                  </a:lnTo>
                  <a:lnTo>
                    <a:pt x="209" y="301"/>
                  </a:lnTo>
                  <a:lnTo>
                    <a:pt x="143" y="242"/>
                  </a:lnTo>
                  <a:lnTo>
                    <a:pt x="144" y="373"/>
                  </a:lnTo>
                  <a:lnTo>
                    <a:pt x="142" y="392"/>
                  </a:lnTo>
                  <a:lnTo>
                    <a:pt x="135" y="409"/>
                  </a:lnTo>
                  <a:lnTo>
                    <a:pt x="124" y="422"/>
                  </a:lnTo>
                  <a:lnTo>
                    <a:pt x="110" y="434"/>
                  </a:lnTo>
                  <a:lnTo>
                    <a:pt x="94" y="441"/>
                  </a:lnTo>
                  <a:lnTo>
                    <a:pt x="75" y="443"/>
                  </a:lnTo>
                  <a:lnTo>
                    <a:pt x="74" y="443"/>
                  </a:lnTo>
                  <a:lnTo>
                    <a:pt x="56" y="441"/>
                  </a:lnTo>
                  <a:lnTo>
                    <a:pt x="39" y="434"/>
                  </a:lnTo>
                  <a:lnTo>
                    <a:pt x="25" y="423"/>
                  </a:lnTo>
                  <a:lnTo>
                    <a:pt x="14" y="410"/>
                  </a:lnTo>
                  <a:lnTo>
                    <a:pt x="6" y="393"/>
                  </a:lnTo>
                  <a:lnTo>
                    <a:pt x="4" y="374"/>
                  </a:lnTo>
                  <a:lnTo>
                    <a:pt x="0" y="75"/>
                  </a:lnTo>
                  <a:lnTo>
                    <a:pt x="3" y="56"/>
                  </a:lnTo>
                  <a:lnTo>
                    <a:pt x="9" y="39"/>
                  </a:lnTo>
                  <a:lnTo>
                    <a:pt x="20" y="26"/>
                  </a:lnTo>
                  <a:lnTo>
                    <a:pt x="35" y="14"/>
                  </a:lnTo>
                  <a:lnTo>
                    <a:pt x="51" y="7"/>
                  </a:lnTo>
                  <a:lnTo>
                    <a:pt x="70" y="5"/>
                  </a:lnTo>
                  <a:lnTo>
                    <a:pt x="3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Medium" panose="020B06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155"/>
            <p:cNvSpPr/>
            <p:nvPr/>
          </p:nvSpPr>
          <p:spPr bwMode="auto">
            <a:xfrm>
              <a:off x="4411663" y="2857500"/>
              <a:ext cx="220663" cy="234950"/>
            </a:xfrm>
            <a:custGeom>
              <a:avLst/>
              <a:gdLst>
                <a:gd name="T0" fmla="*/ 766 w 1387"/>
                <a:gd name="T1" fmla="*/ 3 h 1483"/>
                <a:gd name="T2" fmla="*/ 885 w 1387"/>
                <a:gd name="T3" fmla="*/ 49 h 1483"/>
                <a:gd name="T4" fmla="*/ 973 w 1387"/>
                <a:gd name="T5" fmla="*/ 137 h 1483"/>
                <a:gd name="T6" fmla="*/ 1019 w 1387"/>
                <a:gd name="T7" fmla="*/ 256 h 1483"/>
                <a:gd name="T8" fmla="*/ 1020 w 1387"/>
                <a:gd name="T9" fmla="*/ 585 h 1483"/>
                <a:gd name="T10" fmla="*/ 988 w 1387"/>
                <a:gd name="T11" fmla="*/ 663 h 1483"/>
                <a:gd name="T12" fmla="*/ 992 w 1387"/>
                <a:gd name="T13" fmla="*/ 874 h 1483"/>
                <a:gd name="T14" fmla="*/ 1082 w 1387"/>
                <a:gd name="T15" fmla="*/ 925 h 1483"/>
                <a:gd name="T16" fmla="*/ 1194 w 1387"/>
                <a:gd name="T17" fmla="*/ 996 h 1483"/>
                <a:gd name="T18" fmla="*/ 1315 w 1387"/>
                <a:gd name="T19" fmla="*/ 1088 h 1483"/>
                <a:gd name="T20" fmla="*/ 1368 w 1387"/>
                <a:gd name="T21" fmla="*/ 1155 h 1483"/>
                <a:gd name="T22" fmla="*/ 1387 w 1387"/>
                <a:gd name="T23" fmla="*/ 1238 h 1483"/>
                <a:gd name="T24" fmla="*/ 1377 w 1387"/>
                <a:gd name="T25" fmla="*/ 1448 h 1483"/>
                <a:gd name="T26" fmla="*/ 1335 w 1387"/>
                <a:gd name="T27" fmla="*/ 1480 h 1483"/>
                <a:gd name="T28" fmla="*/ 1280 w 1387"/>
                <a:gd name="T29" fmla="*/ 1474 h 1483"/>
                <a:gd name="T30" fmla="*/ 1249 w 1387"/>
                <a:gd name="T31" fmla="*/ 1432 h 1483"/>
                <a:gd name="T32" fmla="*/ 1243 w 1387"/>
                <a:gd name="T33" fmla="*/ 1222 h 1483"/>
                <a:gd name="T34" fmla="*/ 1188 w 1387"/>
                <a:gd name="T35" fmla="*/ 1165 h 1483"/>
                <a:gd name="T36" fmla="*/ 1075 w 1387"/>
                <a:gd name="T37" fmla="*/ 1085 h 1483"/>
                <a:gd name="T38" fmla="*/ 974 w 1387"/>
                <a:gd name="T39" fmla="*/ 1024 h 1483"/>
                <a:gd name="T40" fmla="*/ 902 w 1387"/>
                <a:gd name="T41" fmla="*/ 985 h 1483"/>
                <a:gd name="T42" fmla="*/ 859 w 1387"/>
                <a:gd name="T43" fmla="*/ 961 h 1483"/>
                <a:gd name="T44" fmla="*/ 832 w 1387"/>
                <a:gd name="T45" fmla="*/ 916 h 1483"/>
                <a:gd name="T46" fmla="*/ 832 w 1387"/>
                <a:gd name="T47" fmla="*/ 634 h 1483"/>
                <a:gd name="T48" fmla="*/ 861 w 1387"/>
                <a:gd name="T49" fmla="*/ 593 h 1483"/>
                <a:gd name="T50" fmla="*/ 881 w 1387"/>
                <a:gd name="T51" fmla="*/ 556 h 1483"/>
                <a:gd name="T52" fmla="*/ 868 w 1387"/>
                <a:gd name="T53" fmla="*/ 238 h 1483"/>
                <a:gd name="T54" fmla="*/ 810 w 1387"/>
                <a:gd name="T55" fmla="*/ 167 h 1483"/>
                <a:gd name="T56" fmla="*/ 720 w 1387"/>
                <a:gd name="T57" fmla="*/ 140 h 1483"/>
                <a:gd name="T58" fmla="*/ 602 w 1387"/>
                <a:gd name="T59" fmla="*/ 153 h 1483"/>
                <a:gd name="T60" fmla="*/ 531 w 1387"/>
                <a:gd name="T61" fmla="*/ 210 h 1483"/>
                <a:gd name="T62" fmla="*/ 504 w 1387"/>
                <a:gd name="T63" fmla="*/ 301 h 1483"/>
                <a:gd name="T64" fmla="*/ 514 w 1387"/>
                <a:gd name="T65" fmla="*/ 584 h 1483"/>
                <a:gd name="T66" fmla="*/ 547 w 1387"/>
                <a:gd name="T67" fmla="*/ 619 h 1483"/>
                <a:gd name="T68" fmla="*/ 557 w 1387"/>
                <a:gd name="T69" fmla="*/ 652 h 1483"/>
                <a:gd name="T70" fmla="*/ 548 w 1387"/>
                <a:gd name="T71" fmla="*/ 933 h 1483"/>
                <a:gd name="T72" fmla="*/ 510 w 1387"/>
                <a:gd name="T73" fmla="*/ 971 h 1483"/>
                <a:gd name="T74" fmla="*/ 464 w 1387"/>
                <a:gd name="T75" fmla="*/ 995 h 1483"/>
                <a:gd name="T76" fmla="*/ 381 w 1387"/>
                <a:gd name="T77" fmla="*/ 1042 h 1483"/>
                <a:gd name="T78" fmla="*/ 274 w 1387"/>
                <a:gd name="T79" fmla="*/ 1110 h 1483"/>
                <a:gd name="T80" fmla="*/ 160 w 1387"/>
                <a:gd name="T81" fmla="*/ 1196 h 1483"/>
                <a:gd name="T82" fmla="*/ 140 w 1387"/>
                <a:gd name="T83" fmla="*/ 1238 h 1483"/>
                <a:gd name="T84" fmla="*/ 131 w 1387"/>
                <a:gd name="T85" fmla="*/ 1448 h 1483"/>
                <a:gd name="T86" fmla="*/ 89 w 1387"/>
                <a:gd name="T87" fmla="*/ 1480 h 1483"/>
                <a:gd name="T88" fmla="*/ 35 w 1387"/>
                <a:gd name="T89" fmla="*/ 1474 h 1483"/>
                <a:gd name="T90" fmla="*/ 2 w 1387"/>
                <a:gd name="T91" fmla="*/ 1432 h 1483"/>
                <a:gd name="T92" fmla="*/ 2 w 1387"/>
                <a:gd name="T93" fmla="*/ 1209 h 1483"/>
                <a:gd name="T94" fmla="*/ 33 w 1387"/>
                <a:gd name="T95" fmla="*/ 1130 h 1483"/>
                <a:gd name="T96" fmla="*/ 112 w 1387"/>
                <a:gd name="T97" fmla="*/ 1055 h 1483"/>
                <a:gd name="T98" fmla="*/ 231 w 1387"/>
                <a:gd name="T99" fmla="*/ 971 h 1483"/>
                <a:gd name="T100" fmla="*/ 337 w 1387"/>
                <a:gd name="T101" fmla="*/ 906 h 1483"/>
                <a:gd name="T102" fmla="*/ 417 w 1387"/>
                <a:gd name="T103" fmla="*/ 863 h 1483"/>
                <a:gd name="T104" fmla="*/ 384 w 1387"/>
                <a:gd name="T105" fmla="*/ 639 h 1483"/>
                <a:gd name="T106" fmla="*/ 364 w 1387"/>
                <a:gd name="T107" fmla="*/ 556 h 1483"/>
                <a:gd name="T108" fmla="*/ 378 w 1387"/>
                <a:gd name="T109" fmla="*/ 214 h 1483"/>
                <a:gd name="T110" fmla="*/ 439 w 1387"/>
                <a:gd name="T111" fmla="*/ 103 h 1483"/>
                <a:gd name="T112" fmla="*/ 539 w 1387"/>
                <a:gd name="T113" fmla="*/ 29 h 1483"/>
                <a:gd name="T114" fmla="*/ 665 w 1387"/>
                <a:gd name="T115" fmla="*/ 0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87" h="1483">
                  <a:moveTo>
                    <a:pt x="665" y="0"/>
                  </a:moveTo>
                  <a:lnTo>
                    <a:pt x="721" y="0"/>
                  </a:lnTo>
                  <a:lnTo>
                    <a:pt x="766" y="3"/>
                  </a:lnTo>
                  <a:lnTo>
                    <a:pt x="808" y="13"/>
                  </a:lnTo>
                  <a:lnTo>
                    <a:pt x="848" y="29"/>
                  </a:lnTo>
                  <a:lnTo>
                    <a:pt x="885" y="49"/>
                  </a:lnTo>
                  <a:lnTo>
                    <a:pt x="919" y="74"/>
                  </a:lnTo>
                  <a:lnTo>
                    <a:pt x="948" y="103"/>
                  </a:lnTo>
                  <a:lnTo>
                    <a:pt x="973" y="137"/>
                  </a:lnTo>
                  <a:lnTo>
                    <a:pt x="994" y="174"/>
                  </a:lnTo>
                  <a:lnTo>
                    <a:pt x="1009" y="214"/>
                  </a:lnTo>
                  <a:lnTo>
                    <a:pt x="1019" y="256"/>
                  </a:lnTo>
                  <a:lnTo>
                    <a:pt x="1022" y="301"/>
                  </a:lnTo>
                  <a:lnTo>
                    <a:pt x="1022" y="556"/>
                  </a:lnTo>
                  <a:lnTo>
                    <a:pt x="1020" y="585"/>
                  </a:lnTo>
                  <a:lnTo>
                    <a:pt x="1013" y="612"/>
                  </a:lnTo>
                  <a:lnTo>
                    <a:pt x="1003" y="639"/>
                  </a:lnTo>
                  <a:lnTo>
                    <a:pt x="988" y="663"/>
                  </a:lnTo>
                  <a:lnTo>
                    <a:pt x="970" y="685"/>
                  </a:lnTo>
                  <a:lnTo>
                    <a:pt x="970" y="863"/>
                  </a:lnTo>
                  <a:lnTo>
                    <a:pt x="992" y="874"/>
                  </a:lnTo>
                  <a:lnTo>
                    <a:pt x="1019" y="889"/>
                  </a:lnTo>
                  <a:lnTo>
                    <a:pt x="1049" y="906"/>
                  </a:lnTo>
                  <a:lnTo>
                    <a:pt x="1082" y="925"/>
                  </a:lnTo>
                  <a:lnTo>
                    <a:pt x="1118" y="947"/>
                  </a:lnTo>
                  <a:lnTo>
                    <a:pt x="1155" y="971"/>
                  </a:lnTo>
                  <a:lnTo>
                    <a:pt x="1194" y="996"/>
                  </a:lnTo>
                  <a:lnTo>
                    <a:pt x="1234" y="1024"/>
                  </a:lnTo>
                  <a:lnTo>
                    <a:pt x="1275" y="1055"/>
                  </a:lnTo>
                  <a:lnTo>
                    <a:pt x="1315" y="1088"/>
                  </a:lnTo>
                  <a:lnTo>
                    <a:pt x="1336" y="1108"/>
                  </a:lnTo>
                  <a:lnTo>
                    <a:pt x="1354" y="1130"/>
                  </a:lnTo>
                  <a:lnTo>
                    <a:pt x="1368" y="1155"/>
                  </a:lnTo>
                  <a:lnTo>
                    <a:pt x="1378" y="1181"/>
                  </a:lnTo>
                  <a:lnTo>
                    <a:pt x="1385" y="1209"/>
                  </a:lnTo>
                  <a:lnTo>
                    <a:pt x="1387" y="1238"/>
                  </a:lnTo>
                  <a:lnTo>
                    <a:pt x="1387" y="1413"/>
                  </a:lnTo>
                  <a:lnTo>
                    <a:pt x="1384" y="1432"/>
                  </a:lnTo>
                  <a:lnTo>
                    <a:pt x="1377" y="1448"/>
                  </a:lnTo>
                  <a:lnTo>
                    <a:pt x="1366" y="1462"/>
                  </a:lnTo>
                  <a:lnTo>
                    <a:pt x="1352" y="1474"/>
                  </a:lnTo>
                  <a:lnTo>
                    <a:pt x="1335" y="1480"/>
                  </a:lnTo>
                  <a:lnTo>
                    <a:pt x="1316" y="1483"/>
                  </a:lnTo>
                  <a:lnTo>
                    <a:pt x="1297" y="1480"/>
                  </a:lnTo>
                  <a:lnTo>
                    <a:pt x="1280" y="1474"/>
                  </a:lnTo>
                  <a:lnTo>
                    <a:pt x="1267" y="1462"/>
                  </a:lnTo>
                  <a:lnTo>
                    <a:pt x="1255" y="1448"/>
                  </a:lnTo>
                  <a:lnTo>
                    <a:pt x="1249" y="1432"/>
                  </a:lnTo>
                  <a:lnTo>
                    <a:pt x="1245" y="1413"/>
                  </a:lnTo>
                  <a:lnTo>
                    <a:pt x="1245" y="1238"/>
                  </a:lnTo>
                  <a:lnTo>
                    <a:pt x="1243" y="1222"/>
                  </a:lnTo>
                  <a:lnTo>
                    <a:pt x="1237" y="1207"/>
                  </a:lnTo>
                  <a:lnTo>
                    <a:pt x="1226" y="1196"/>
                  </a:lnTo>
                  <a:lnTo>
                    <a:pt x="1188" y="1165"/>
                  </a:lnTo>
                  <a:lnTo>
                    <a:pt x="1149" y="1137"/>
                  </a:lnTo>
                  <a:lnTo>
                    <a:pt x="1111" y="1110"/>
                  </a:lnTo>
                  <a:lnTo>
                    <a:pt x="1075" y="1085"/>
                  </a:lnTo>
                  <a:lnTo>
                    <a:pt x="1039" y="1062"/>
                  </a:lnTo>
                  <a:lnTo>
                    <a:pt x="1006" y="1042"/>
                  </a:lnTo>
                  <a:lnTo>
                    <a:pt x="974" y="1024"/>
                  </a:lnTo>
                  <a:lnTo>
                    <a:pt x="947" y="1009"/>
                  </a:lnTo>
                  <a:lnTo>
                    <a:pt x="923" y="995"/>
                  </a:lnTo>
                  <a:lnTo>
                    <a:pt x="902" y="985"/>
                  </a:lnTo>
                  <a:lnTo>
                    <a:pt x="887" y="976"/>
                  </a:lnTo>
                  <a:lnTo>
                    <a:pt x="875" y="971"/>
                  </a:lnTo>
                  <a:lnTo>
                    <a:pt x="859" y="961"/>
                  </a:lnTo>
                  <a:lnTo>
                    <a:pt x="847" y="949"/>
                  </a:lnTo>
                  <a:lnTo>
                    <a:pt x="837" y="934"/>
                  </a:lnTo>
                  <a:lnTo>
                    <a:pt x="832" y="916"/>
                  </a:lnTo>
                  <a:lnTo>
                    <a:pt x="830" y="898"/>
                  </a:lnTo>
                  <a:lnTo>
                    <a:pt x="830" y="652"/>
                  </a:lnTo>
                  <a:lnTo>
                    <a:pt x="832" y="634"/>
                  </a:lnTo>
                  <a:lnTo>
                    <a:pt x="837" y="619"/>
                  </a:lnTo>
                  <a:lnTo>
                    <a:pt x="848" y="605"/>
                  </a:lnTo>
                  <a:lnTo>
                    <a:pt x="861" y="593"/>
                  </a:lnTo>
                  <a:lnTo>
                    <a:pt x="871" y="584"/>
                  </a:lnTo>
                  <a:lnTo>
                    <a:pt x="878" y="570"/>
                  </a:lnTo>
                  <a:lnTo>
                    <a:pt x="881" y="556"/>
                  </a:lnTo>
                  <a:lnTo>
                    <a:pt x="881" y="301"/>
                  </a:lnTo>
                  <a:lnTo>
                    <a:pt x="877" y="268"/>
                  </a:lnTo>
                  <a:lnTo>
                    <a:pt x="868" y="238"/>
                  </a:lnTo>
                  <a:lnTo>
                    <a:pt x="853" y="210"/>
                  </a:lnTo>
                  <a:lnTo>
                    <a:pt x="834" y="187"/>
                  </a:lnTo>
                  <a:lnTo>
                    <a:pt x="810" y="167"/>
                  </a:lnTo>
                  <a:lnTo>
                    <a:pt x="782" y="153"/>
                  </a:lnTo>
                  <a:lnTo>
                    <a:pt x="753" y="143"/>
                  </a:lnTo>
                  <a:lnTo>
                    <a:pt x="720" y="140"/>
                  </a:lnTo>
                  <a:lnTo>
                    <a:pt x="664" y="140"/>
                  </a:lnTo>
                  <a:lnTo>
                    <a:pt x="633" y="143"/>
                  </a:lnTo>
                  <a:lnTo>
                    <a:pt x="602" y="153"/>
                  </a:lnTo>
                  <a:lnTo>
                    <a:pt x="575" y="167"/>
                  </a:lnTo>
                  <a:lnTo>
                    <a:pt x="552" y="187"/>
                  </a:lnTo>
                  <a:lnTo>
                    <a:pt x="531" y="210"/>
                  </a:lnTo>
                  <a:lnTo>
                    <a:pt x="517" y="238"/>
                  </a:lnTo>
                  <a:lnTo>
                    <a:pt x="507" y="268"/>
                  </a:lnTo>
                  <a:lnTo>
                    <a:pt x="504" y="301"/>
                  </a:lnTo>
                  <a:lnTo>
                    <a:pt x="504" y="556"/>
                  </a:lnTo>
                  <a:lnTo>
                    <a:pt x="506" y="570"/>
                  </a:lnTo>
                  <a:lnTo>
                    <a:pt x="514" y="584"/>
                  </a:lnTo>
                  <a:lnTo>
                    <a:pt x="524" y="593"/>
                  </a:lnTo>
                  <a:lnTo>
                    <a:pt x="537" y="605"/>
                  </a:lnTo>
                  <a:lnTo>
                    <a:pt x="547" y="619"/>
                  </a:lnTo>
                  <a:lnTo>
                    <a:pt x="554" y="634"/>
                  </a:lnTo>
                  <a:lnTo>
                    <a:pt x="556" y="652"/>
                  </a:lnTo>
                  <a:lnTo>
                    <a:pt x="557" y="652"/>
                  </a:lnTo>
                  <a:lnTo>
                    <a:pt x="557" y="898"/>
                  </a:lnTo>
                  <a:lnTo>
                    <a:pt x="555" y="916"/>
                  </a:lnTo>
                  <a:lnTo>
                    <a:pt x="548" y="933"/>
                  </a:lnTo>
                  <a:lnTo>
                    <a:pt x="539" y="949"/>
                  </a:lnTo>
                  <a:lnTo>
                    <a:pt x="526" y="961"/>
                  </a:lnTo>
                  <a:lnTo>
                    <a:pt x="510" y="971"/>
                  </a:lnTo>
                  <a:lnTo>
                    <a:pt x="500" y="976"/>
                  </a:lnTo>
                  <a:lnTo>
                    <a:pt x="484" y="985"/>
                  </a:lnTo>
                  <a:lnTo>
                    <a:pt x="464" y="995"/>
                  </a:lnTo>
                  <a:lnTo>
                    <a:pt x="440" y="1009"/>
                  </a:lnTo>
                  <a:lnTo>
                    <a:pt x="411" y="1024"/>
                  </a:lnTo>
                  <a:lnTo>
                    <a:pt x="381" y="1042"/>
                  </a:lnTo>
                  <a:lnTo>
                    <a:pt x="347" y="1062"/>
                  </a:lnTo>
                  <a:lnTo>
                    <a:pt x="311" y="1085"/>
                  </a:lnTo>
                  <a:lnTo>
                    <a:pt x="274" y="1110"/>
                  </a:lnTo>
                  <a:lnTo>
                    <a:pt x="236" y="1137"/>
                  </a:lnTo>
                  <a:lnTo>
                    <a:pt x="198" y="1165"/>
                  </a:lnTo>
                  <a:lnTo>
                    <a:pt x="160" y="1196"/>
                  </a:lnTo>
                  <a:lnTo>
                    <a:pt x="150" y="1207"/>
                  </a:lnTo>
                  <a:lnTo>
                    <a:pt x="143" y="1222"/>
                  </a:lnTo>
                  <a:lnTo>
                    <a:pt x="140" y="1238"/>
                  </a:lnTo>
                  <a:lnTo>
                    <a:pt x="140" y="1413"/>
                  </a:lnTo>
                  <a:lnTo>
                    <a:pt x="138" y="1432"/>
                  </a:lnTo>
                  <a:lnTo>
                    <a:pt x="131" y="1448"/>
                  </a:lnTo>
                  <a:lnTo>
                    <a:pt x="120" y="1462"/>
                  </a:lnTo>
                  <a:lnTo>
                    <a:pt x="105" y="1474"/>
                  </a:lnTo>
                  <a:lnTo>
                    <a:pt x="89" y="1480"/>
                  </a:lnTo>
                  <a:lnTo>
                    <a:pt x="71" y="1483"/>
                  </a:lnTo>
                  <a:lnTo>
                    <a:pt x="52" y="1480"/>
                  </a:lnTo>
                  <a:lnTo>
                    <a:pt x="35" y="1474"/>
                  </a:lnTo>
                  <a:lnTo>
                    <a:pt x="20" y="1462"/>
                  </a:lnTo>
                  <a:lnTo>
                    <a:pt x="9" y="1448"/>
                  </a:lnTo>
                  <a:lnTo>
                    <a:pt x="2" y="1432"/>
                  </a:lnTo>
                  <a:lnTo>
                    <a:pt x="0" y="1413"/>
                  </a:lnTo>
                  <a:lnTo>
                    <a:pt x="0" y="1238"/>
                  </a:lnTo>
                  <a:lnTo>
                    <a:pt x="2" y="1209"/>
                  </a:lnTo>
                  <a:lnTo>
                    <a:pt x="8" y="1181"/>
                  </a:lnTo>
                  <a:lnTo>
                    <a:pt x="19" y="1154"/>
                  </a:lnTo>
                  <a:lnTo>
                    <a:pt x="33" y="1130"/>
                  </a:lnTo>
                  <a:lnTo>
                    <a:pt x="51" y="1108"/>
                  </a:lnTo>
                  <a:lnTo>
                    <a:pt x="71" y="1088"/>
                  </a:lnTo>
                  <a:lnTo>
                    <a:pt x="112" y="1055"/>
                  </a:lnTo>
                  <a:lnTo>
                    <a:pt x="152" y="1026"/>
                  </a:lnTo>
                  <a:lnTo>
                    <a:pt x="192" y="997"/>
                  </a:lnTo>
                  <a:lnTo>
                    <a:pt x="231" y="971"/>
                  </a:lnTo>
                  <a:lnTo>
                    <a:pt x="269" y="947"/>
                  </a:lnTo>
                  <a:lnTo>
                    <a:pt x="304" y="925"/>
                  </a:lnTo>
                  <a:lnTo>
                    <a:pt x="337" y="906"/>
                  </a:lnTo>
                  <a:lnTo>
                    <a:pt x="367" y="889"/>
                  </a:lnTo>
                  <a:lnTo>
                    <a:pt x="393" y="874"/>
                  </a:lnTo>
                  <a:lnTo>
                    <a:pt x="417" y="863"/>
                  </a:lnTo>
                  <a:lnTo>
                    <a:pt x="417" y="685"/>
                  </a:lnTo>
                  <a:lnTo>
                    <a:pt x="398" y="663"/>
                  </a:lnTo>
                  <a:lnTo>
                    <a:pt x="384" y="639"/>
                  </a:lnTo>
                  <a:lnTo>
                    <a:pt x="373" y="612"/>
                  </a:lnTo>
                  <a:lnTo>
                    <a:pt x="367" y="585"/>
                  </a:lnTo>
                  <a:lnTo>
                    <a:pt x="364" y="556"/>
                  </a:lnTo>
                  <a:lnTo>
                    <a:pt x="364" y="301"/>
                  </a:lnTo>
                  <a:lnTo>
                    <a:pt x="368" y="256"/>
                  </a:lnTo>
                  <a:lnTo>
                    <a:pt x="378" y="214"/>
                  </a:lnTo>
                  <a:lnTo>
                    <a:pt x="392" y="174"/>
                  </a:lnTo>
                  <a:lnTo>
                    <a:pt x="413" y="137"/>
                  </a:lnTo>
                  <a:lnTo>
                    <a:pt x="439" y="103"/>
                  </a:lnTo>
                  <a:lnTo>
                    <a:pt x="468" y="74"/>
                  </a:lnTo>
                  <a:lnTo>
                    <a:pt x="502" y="49"/>
                  </a:lnTo>
                  <a:lnTo>
                    <a:pt x="539" y="29"/>
                  </a:lnTo>
                  <a:lnTo>
                    <a:pt x="579" y="13"/>
                  </a:lnTo>
                  <a:lnTo>
                    <a:pt x="621" y="3"/>
                  </a:lnTo>
                  <a:lnTo>
                    <a:pt x="6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Medium" panose="020B06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156"/>
            <p:cNvSpPr/>
            <p:nvPr/>
          </p:nvSpPr>
          <p:spPr bwMode="auto">
            <a:xfrm>
              <a:off x="4743451" y="2857500"/>
              <a:ext cx="220663" cy="234950"/>
            </a:xfrm>
            <a:custGeom>
              <a:avLst/>
              <a:gdLst>
                <a:gd name="T0" fmla="*/ 765 w 1386"/>
                <a:gd name="T1" fmla="*/ 3 h 1482"/>
                <a:gd name="T2" fmla="*/ 885 w 1386"/>
                <a:gd name="T3" fmla="*/ 49 h 1482"/>
                <a:gd name="T4" fmla="*/ 974 w 1386"/>
                <a:gd name="T5" fmla="*/ 137 h 1482"/>
                <a:gd name="T6" fmla="*/ 1019 w 1386"/>
                <a:gd name="T7" fmla="*/ 256 h 1482"/>
                <a:gd name="T8" fmla="*/ 1020 w 1386"/>
                <a:gd name="T9" fmla="*/ 585 h 1482"/>
                <a:gd name="T10" fmla="*/ 988 w 1386"/>
                <a:gd name="T11" fmla="*/ 663 h 1482"/>
                <a:gd name="T12" fmla="*/ 993 w 1386"/>
                <a:gd name="T13" fmla="*/ 874 h 1482"/>
                <a:gd name="T14" fmla="*/ 1082 w 1386"/>
                <a:gd name="T15" fmla="*/ 925 h 1482"/>
                <a:gd name="T16" fmla="*/ 1194 w 1386"/>
                <a:gd name="T17" fmla="*/ 996 h 1482"/>
                <a:gd name="T18" fmla="*/ 1315 w 1386"/>
                <a:gd name="T19" fmla="*/ 1087 h 1482"/>
                <a:gd name="T20" fmla="*/ 1367 w 1386"/>
                <a:gd name="T21" fmla="*/ 1154 h 1482"/>
                <a:gd name="T22" fmla="*/ 1386 w 1386"/>
                <a:gd name="T23" fmla="*/ 1237 h 1482"/>
                <a:gd name="T24" fmla="*/ 1376 w 1386"/>
                <a:gd name="T25" fmla="*/ 1447 h 1482"/>
                <a:gd name="T26" fmla="*/ 1334 w 1386"/>
                <a:gd name="T27" fmla="*/ 1479 h 1482"/>
                <a:gd name="T28" fmla="*/ 1280 w 1386"/>
                <a:gd name="T29" fmla="*/ 1473 h 1482"/>
                <a:gd name="T30" fmla="*/ 1248 w 1386"/>
                <a:gd name="T31" fmla="*/ 1431 h 1482"/>
                <a:gd name="T32" fmla="*/ 1244 w 1386"/>
                <a:gd name="T33" fmla="*/ 1221 h 1482"/>
                <a:gd name="T34" fmla="*/ 1188 w 1386"/>
                <a:gd name="T35" fmla="*/ 1164 h 1482"/>
                <a:gd name="T36" fmla="*/ 1075 w 1386"/>
                <a:gd name="T37" fmla="*/ 1084 h 1482"/>
                <a:gd name="T38" fmla="*/ 975 w 1386"/>
                <a:gd name="T39" fmla="*/ 1023 h 1482"/>
                <a:gd name="T40" fmla="*/ 902 w 1386"/>
                <a:gd name="T41" fmla="*/ 984 h 1482"/>
                <a:gd name="T42" fmla="*/ 861 w 1386"/>
                <a:gd name="T43" fmla="*/ 960 h 1482"/>
                <a:gd name="T44" fmla="*/ 832 w 1386"/>
                <a:gd name="T45" fmla="*/ 915 h 1482"/>
                <a:gd name="T46" fmla="*/ 832 w 1386"/>
                <a:gd name="T47" fmla="*/ 633 h 1482"/>
                <a:gd name="T48" fmla="*/ 862 w 1386"/>
                <a:gd name="T49" fmla="*/ 592 h 1482"/>
                <a:gd name="T50" fmla="*/ 881 w 1386"/>
                <a:gd name="T51" fmla="*/ 555 h 1482"/>
                <a:gd name="T52" fmla="*/ 869 w 1386"/>
                <a:gd name="T53" fmla="*/ 237 h 1482"/>
                <a:gd name="T54" fmla="*/ 810 w 1386"/>
                <a:gd name="T55" fmla="*/ 166 h 1482"/>
                <a:gd name="T56" fmla="*/ 721 w 1386"/>
                <a:gd name="T57" fmla="*/ 139 h 1482"/>
                <a:gd name="T58" fmla="*/ 602 w 1386"/>
                <a:gd name="T59" fmla="*/ 152 h 1482"/>
                <a:gd name="T60" fmla="*/ 533 w 1386"/>
                <a:gd name="T61" fmla="*/ 209 h 1482"/>
                <a:gd name="T62" fmla="*/ 505 w 1386"/>
                <a:gd name="T63" fmla="*/ 300 h 1482"/>
                <a:gd name="T64" fmla="*/ 514 w 1386"/>
                <a:gd name="T65" fmla="*/ 583 h 1482"/>
                <a:gd name="T66" fmla="*/ 548 w 1386"/>
                <a:gd name="T67" fmla="*/ 618 h 1482"/>
                <a:gd name="T68" fmla="*/ 556 w 1386"/>
                <a:gd name="T69" fmla="*/ 897 h 1482"/>
                <a:gd name="T70" fmla="*/ 538 w 1386"/>
                <a:gd name="T71" fmla="*/ 948 h 1482"/>
                <a:gd name="T72" fmla="*/ 500 w 1386"/>
                <a:gd name="T73" fmla="*/ 975 h 1482"/>
                <a:gd name="T74" fmla="*/ 439 w 1386"/>
                <a:gd name="T75" fmla="*/ 1008 h 1482"/>
                <a:gd name="T76" fmla="*/ 347 w 1386"/>
                <a:gd name="T77" fmla="*/ 1061 h 1482"/>
                <a:gd name="T78" fmla="*/ 236 w 1386"/>
                <a:gd name="T79" fmla="*/ 1136 h 1482"/>
                <a:gd name="T80" fmla="*/ 149 w 1386"/>
                <a:gd name="T81" fmla="*/ 1206 h 1482"/>
                <a:gd name="T82" fmla="*/ 141 w 1386"/>
                <a:gd name="T83" fmla="*/ 1412 h 1482"/>
                <a:gd name="T84" fmla="*/ 120 w 1386"/>
                <a:gd name="T85" fmla="*/ 1461 h 1482"/>
                <a:gd name="T86" fmla="*/ 70 w 1386"/>
                <a:gd name="T87" fmla="*/ 1482 h 1482"/>
                <a:gd name="T88" fmla="*/ 20 w 1386"/>
                <a:gd name="T89" fmla="*/ 1461 h 1482"/>
                <a:gd name="T90" fmla="*/ 0 w 1386"/>
                <a:gd name="T91" fmla="*/ 1412 h 1482"/>
                <a:gd name="T92" fmla="*/ 9 w 1386"/>
                <a:gd name="T93" fmla="*/ 1180 h 1482"/>
                <a:gd name="T94" fmla="*/ 50 w 1386"/>
                <a:gd name="T95" fmla="*/ 1107 h 1482"/>
                <a:gd name="T96" fmla="*/ 152 w 1386"/>
                <a:gd name="T97" fmla="*/ 1025 h 1482"/>
                <a:gd name="T98" fmla="*/ 268 w 1386"/>
                <a:gd name="T99" fmla="*/ 946 h 1482"/>
                <a:gd name="T100" fmla="*/ 367 w 1386"/>
                <a:gd name="T101" fmla="*/ 888 h 1482"/>
                <a:gd name="T102" fmla="*/ 416 w 1386"/>
                <a:gd name="T103" fmla="*/ 684 h 1482"/>
                <a:gd name="T104" fmla="*/ 373 w 1386"/>
                <a:gd name="T105" fmla="*/ 612 h 1482"/>
                <a:gd name="T106" fmla="*/ 364 w 1386"/>
                <a:gd name="T107" fmla="*/ 300 h 1482"/>
                <a:gd name="T108" fmla="*/ 393 w 1386"/>
                <a:gd name="T109" fmla="*/ 174 h 1482"/>
                <a:gd name="T110" fmla="*/ 467 w 1386"/>
                <a:gd name="T111" fmla="*/ 74 h 1482"/>
                <a:gd name="T112" fmla="*/ 578 w 1386"/>
                <a:gd name="T113" fmla="*/ 13 h 1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86" h="1482">
                  <a:moveTo>
                    <a:pt x="666" y="0"/>
                  </a:moveTo>
                  <a:lnTo>
                    <a:pt x="721" y="0"/>
                  </a:lnTo>
                  <a:lnTo>
                    <a:pt x="765" y="3"/>
                  </a:lnTo>
                  <a:lnTo>
                    <a:pt x="808" y="13"/>
                  </a:lnTo>
                  <a:lnTo>
                    <a:pt x="848" y="28"/>
                  </a:lnTo>
                  <a:lnTo>
                    <a:pt x="885" y="49"/>
                  </a:lnTo>
                  <a:lnTo>
                    <a:pt x="919" y="74"/>
                  </a:lnTo>
                  <a:lnTo>
                    <a:pt x="948" y="103"/>
                  </a:lnTo>
                  <a:lnTo>
                    <a:pt x="974" y="137"/>
                  </a:lnTo>
                  <a:lnTo>
                    <a:pt x="994" y="174"/>
                  </a:lnTo>
                  <a:lnTo>
                    <a:pt x="1009" y="214"/>
                  </a:lnTo>
                  <a:lnTo>
                    <a:pt x="1019" y="256"/>
                  </a:lnTo>
                  <a:lnTo>
                    <a:pt x="1022" y="300"/>
                  </a:lnTo>
                  <a:lnTo>
                    <a:pt x="1022" y="555"/>
                  </a:lnTo>
                  <a:lnTo>
                    <a:pt x="1020" y="585"/>
                  </a:lnTo>
                  <a:lnTo>
                    <a:pt x="1013" y="612"/>
                  </a:lnTo>
                  <a:lnTo>
                    <a:pt x="1002" y="639"/>
                  </a:lnTo>
                  <a:lnTo>
                    <a:pt x="988" y="663"/>
                  </a:lnTo>
                  <a:lnTo>
                    <a:pt x="970" y="684"/>
                  </a:lnTo>
                  <a:lnTo>
                    <a:pt x="970" y="862"/>
                  </a:lnTo>
                  <a:lnTo>
                    <a:pt x="993" y="874"/>
                  </a:lnTo>
                  <a:lnTo>
                    <a:pt x="1019" y="888"/>
                  </a:lnTo>
                  <a:lnTo>
                    <a:pt x="1048" y="905"/>
                  </a:lnTo>
                  <a:lnTo>
                    <a:pt x="1082" y="925"/>
                  </a:lnTo>
                  <a:lnTo>
                    <a:pt x="1117" y="946"/>
                  </a:lnTo>
                  <a:lnTo>
                    <a:pt x="1155" y="970"/>
                  </a:lnTo>
                  <a:lnTo>
                    <a:pt x="1194" y="996"/>
                  </a:lnTo>
                  <a:lnTo>
                    <a:pt x="1234" y="1025"/>
                  </a:lnTo>
                  <a:lnTo>
                    <a:pt x="1275" y="1055"/>
                  </a:lnTo>
                  <a:lnTo>
                    <a:pt x="1315" y="1087"/>
                  </a:lnTo>
                  <a:lnTo>
                    <a:pt x="1336" y="1107"/>
                  </a:lnTo>
                  <a:lnTo>
                    <a:pt x="1353" y="1130"/>
                  </a:lnTo>
                  <a:lnTo>
                    <a:pt x="1367" y="1154"/>
                  </a:lnTo>
                  <a:lnTo>
                    <a:pt x="1378" y="1180"/>
                  </a:lnTo>
                  <a:lnTo>
                    <a:pt x="1384" y="1208"/>
                  </a:lnTo>
                  <a:lnTo>
                    <a:pt x="1386" y="1237"/>
                  </a:lnTo>
                  <a:lnTo>
                    <a:pt x="1386" y="1412"/>
                  </a:lnTo>
                  <a:lnTo>
                    <a:pt x="1384" y="1431"/>
                  </a:lnTo>
                  <a:lnTo>
                    <a:pt x="1376" y="1447"/>
                  </a:lnTo>
                  <a:lnTo>
                    <a:pt x="1366" y="1461"/>
                  </a:lnTo>
                  <a:lnTo>
                    <a:pt x="1351" y="1473"/>
                  </a:lnTo>
                  <a:lnTo>
                    <a:pt x="1334" y="1479"/>
                  </a:lnTo>
                  <a:lnTo>
                    <a:pt x="1316" y="1482"/>
                  </a:lnTo>
                  <a:lnTo>
                    <a:pt x="1297" y="1479"/>
                  </a:lnTo>
                  <a:lnTo>
                    <a:pt x="1280" y="1473"/>
                  </a:lnTo>
                  <a:lnTo>
                    <a:pt x="1266" y="1461"/>
                  </a:lnTo>
                  <a:lnTo>
                    <a:pt x="1255" y="1447"/>
                  </a:lnTo>
                  <a:lnTo>
                    <a:pt x="1248" y="1431"/>
                  </a:lnTo>
                  <a:lnTo>
                    <a:pt x="1246" y="1412"/>
                  </a:lnTo>
                  <a:lnTo>
                    <a:pt x="1246" y="1237"/>
                  </a:lnTo>
                  <a:lnTo>
                    <a:pt x="1244" y="1221"/>
                  </a:lnTo>
                  <a:lnTo>
                    <a:pt x="1237" y="1206"/>
                  </a:lnTo>
                  <a:lnTo>
                    <a:pt x="1227" y="1195"/>
                  </a:lnTo>
                  <a:lnTo>
                    <a:pt x="1188" y="1164"/>
                  </a:lnTo>
                  <a:lnTo>
                    <a:pt x="1150" y="1136"/>
                  </a:lnTo>
                  <a:lnTo>
                    <a:pt x="1112" y="1109"/>
                  </a:lnTo>
                  <a:lnTo>
                    <a:pt x="1075" y="1084"/>
                  </a:lnTo>
                  <a:lnTo>
                    <a:pt x="1039" y="1061"/>
                  </a:lnTo>
                  <a:lnTo>
                    <a:pt x="1006" y="1041"/>
                  </a:lnTo>
                  <a:lnTo>
                    <a:pt x="975" y="1023"/>
                  </a:lnTo>
                  <a:lnTo>
                    <a:pt x="947" y="1008"/>
                  </a:lnTo>
                  <a:lnTo>
                    <a:pt x="923" y="994"/>
                  </a:lnTo>
                  <a:lnTo>
                    <a:pt x="902" y="984"/>
                  </a:lnTo>
                  <a:lnTo>
                    <a:pt x="886" y="975"/>
                  </a:lnTo>
                  <a:lnTo>
                    <a:pt x="876" y="970"/>
                  </a:lnTo>
                  <a:lnTo>
                    <a:pt x="861" y="960"/>
                  </a:lnTo>
                  <a:lnTo>
                    <a:pt x="848" y="948"/>
                  </a:lnTo>
                  <a:lnTo>
                    <a:pt x="839" y="933"/>
                  </a:lnTo>
                  <a:lnTo>
                    <a:pt x="832" y="915"/>
                  </a:lnTo>
                  <a:lnTo>
                    <a:pt x="830" y="897"/>
                  </a:lnTo>
                  <a:lnTo>
                    <a:pt x="830" y="651"/>
                  </a:lnTo>
                  <a:lnTo>
                    <a:pt x="832" y="633"/>
                  </a:lnTo>
                  <a:lnTo>
                    <a:pt x="839" y="618"/>
                  </a:lnTo>
                  <a:lnTo>
                    <a:pt x="848" y="604"/>
                  </a:lnTo>
                  <a:lnTo>
                    <a:pt x="862" y="592"/>
                  </a:lnTo>
                  <a:lnTo>
                    <a:pt x="872" y="583"/>
                  </a:lnTo>
                  <a:lnTo>
                    <a:pt x="879" y="569"/>
                  </a:lnTo>
                  <a:lnTo>
                    <a:pt x="881" y="555"/>
                  </a:lnTo>
                  <a:lnTo>
                    <a:pt x="881" y="300"/>
                  </a:lnTo>
                  <a:lnTo>
                    <a:pt x="878" y="267"/>
                  </a:lnTo>
                  <a:lnTo>
                    <a:pt x="869" y="237"/>
                  </a:lnTo>
                  <a:lnTo>
                    <a:pt x="854" y="209"/>
                  </a:lnTo>
                  <a:lnTo>
                    <a:pt x="834" y="186"/>
                  </a:lnTo>
                  <a:lnTo>
                    <a:pt x="810" y="166"/>
                  </a:lnTo>
                  <a:lnTo>
                    <a:pt x="784" y="152"/>
                  </a:lnTo>
                  <a:lnTo>
                    <a:pt x="753" y="142"/>
                  </a:lnTo>
                  <a:lnTo>
                    <a:pt x="721" y="139"/>
                  </a:lnTo>
                  <a:lnTo>
                    <a:pt x="666" y="139"/>
                  </a:lnTo>
                  <a:lnTo>
                    <a:pt x="633" y="142"/>
                  </a:lnTo>
                  <a:lnTo>
                    <a:pt x="602" y="152"/>
                  </a:lnTo>
                  <a:lnTo>
                    <a:pt x="576" y="166"/>
                  </a:lnTo>
                  <a:lnTo>
                    <a:pt x="552" y="186"/>
                  </a:lnTo>
                  <a:lnTo>
                    <a:pt x="533" y="209"/>
                  </a:lnTo>
                  <a:lnTo>
                    <a:pt x="518" y="237"/>
                  </a:lnTo>
                  <a:lnTo>
                    <a:pt x="509" y="267"/>
                  </a:lnTo>
                  <a:lnTo>
                    <a:pt x="505" y="300"/>
                  </a:lnTo>
                  <a:lnTo>
                    <a:pt x="505" y="555"/>
                  </a:lnTo>
                  <a:lnTo>
                    <a:pt x="508" y="569"/>
                  </a:lnTo>
                  <a:lnTo>
                    <a:pt x="514" y="583"/>
                  </a:lnTo>
                  <a:lnTo>
                    <a:pt x="524" y="592"/>
                  </a:lnTo>
                  <a:lnTo>
                    <a:pt x="538" y="604"/>
                  </a:lnTo>
                  <a:lnTo>
                    <a:pt x="548" y="618"/>
                  </a:lnTo>
                  <a:lnTo>
                    <a:pt x="554" y="633"/>
                  </a:lnTo>
                  <a:lnTo>
                    <a:pt x="556" y="651"/>
                  </a:lnTo>
                  <a:lnTo>
                    <a:pt x="556" y="897"/>
                  </a:lnTo>
                  <a:lnTo>
                    <a:pt x="554" y="915"/>
                  </a:lnTo>
                  <a:lnTo>
                    <a:pt x="548" y="932"/>
                  </a:lnTo>
                  <a:lnTo>
                    <a:pt x="538" y="948"/>
                  </a:lnTo>
                  <a:lnTo>
                    <a:pt x="526" y="960"/>
                  </a:lnTo>
                  <a:lnTo>
                    <a:pt x="511" y="970"/>
                  </a:lnTo>
                  <a:lnTo>
                    <a:pt x="500" y="975"/>
                  </a:lnTo>
                  <a:lnTo>
                    <a:pt x="484" y="984"/>
                  </a:lnTo>
                  <a:lnTo>
                    <a:pt x="464" y="994"/>
                  </a:lnTo>
                  <a:lnTo>
                    <a:pt x="439" y="1008"/>
                  </a:lnTo>
                  <a:lnTo>
                    <a:pt x="412" y="1023"/>
                  </a:lnTo>
                  <a:lnTo>
                    <a:pt x="381" y="1041"/>
                  </a:lnTo>
                  <a:lnTo>
                    <a:pt x="347" y="1061"/>
                  </a:lnTo>
                  <a:lnTo>
                    <a:pt x="311" y="1084"/>
                  </a:lnTo>
                  <a:lnTo>
                    <a:pt x="274" y="1109"/>
                  </a:lnTo>
                  <a:lnTo>
                    <a:pt x="236" y="1136"/>
                  </a:lnTo>
                  <a:lnTo>
                    <a:pt x="199" y="1164"/>
                  </a:lnTo>
                  <a:lnTo>
                    <a:pt x="160" y="1195"/>
                  </a:lnTo>
                  <a:lnTo>
                    <a:pt x="149" y="1206"/>
                  </a:lnTo>
                  <a:lnTo>
                    <a:pt x="143" y="1221"/>
                  </a:lnTo>
                  <a:lnTo>
                    <a:pt x="141" y="1237"/>
                  </a:lnTo>
                  <a:lnTo>
                    <a:pt x="141" y="1412"/>
                  </a:lnTo>
                  <a:lnTo>
                    <a:pt x="138" y="1431"/>
                  </a:lnTo>
                  <a:lnTo>
                    <a:pt x="131" y="1447"/>
                  </a:lnTo>
                  <a:lnTo>
                    <a:pt x="120" y="1461"/>
                  </a:lnTo>
                  <a:lnTo>
                    <a:pt x="106" y="1473"/>
                  </a:lnTo>
                  <a:lnTo>
                    <a:pt x="89" y="1479"/>
                  </a:lnTo>
                  <a:lnTo>
                    <a:pt x="70" y="1482"/>
                  </a:lnTo>
                  <a:lnTo>
                    <a:pt x="52" y="1479"/>
                  </a:lnTo>
                  <a:lnTo>
                    <a:pt x="35" y="1473"/>
                  </a:lnTo>
                  <a:lnTo>
                    <a:pt x="20" y="1461"/>
                  </a:lnTo>
                  <a:lnTo>
                    <a:pt x="10" y="1447"/>
                  </a:lnTo>
                  <a:lnTo>
                    <a:pt x="2" y="1431"/>
                  </a:lnTo>
                  <a:lnTo>
                    <a:pt x="0" y="1412"/>
                  </a:lnTo>
                  <a:lnTo>
                    <a:pt x="0" y="1237"/>
                  </a:lnTo>
                  <a:lnTo>
                    <a:pt x="2" y="1208"/>
                  </a:lnTo>
                  <a:lnTo>
                    <a:pt x="9" y="1180"/>
                  </a:lnTo>
                  <a:lnTo>
                    <a:pt x="18" y="1153"/>
                  </a:lnTo>
                  <a:lnTo>
                    <a:pt x="33" y="1129"/>
                  </a:lnTo>
                  <a:lnTo>
                    <a:pt x="50" y="1107"/>
                  </a:lnTo>
                  <a:lnTo>
                    <a:pt x="71" y="1087"/>
                  </a:lnTo>
                  <a:lnTo>
                    <a:pt x="111" y="1054"/>
                  </a:lnTo>
                  <a:lnTo>
                    <a:pt x="152" y="1025"/>
                  </a:lnTo>
                  <a:lnTo>
                    <a:pt x="192" y="996"/>
                  </a:lnTo>
                  <a:lnTo>
                    <a:pt x="231" y="970"/>
                  </a:lnTo>
                  <a:lnTo>
                    <a:pt x="268" y="946"/>
                  </a:lnTo>
                  <a:lnTo>
                    <a:pt x="304" y="924"/>
                  </a:lnTo>
                  <a:lnTo>
                    <a:pt x="338" y="905"/>
                  </a:lnTo>
                  <a:lnTo>
                    <a:pt x="367" y="888"/>
                  </a:lnTo>
                  <a:lnTo>
                    <a:pt x="394" y="873"/>
                  </a:lnTo>
                  <a:lnTo>
                    <a:pt x="416" y="862"/>
                  </a:lnTo>
                  <a:lnTo>
                    <a:pt x="416" y="684"/>
                  </a:lnTo>
                  <a:lnTo>
                    <a:pt x="398" y="663"/>
                  </a:lnTo>
                  <a:lnTo>
                    <a:pt x="383" y="639"/>
                  </a:lnTo>
                  <a:lnTo>
                    <a:pt x="373" y="612"/>
                  </a:lnTo>
                  <a:lnTo>
                    <a:pt x="366" y="585"/>
                  </a:lnTo>
                  <a:lnTo>
                    <a:pt x="364" y="555"/>
                  </a:lnTo>
                  <a:lnTo>
                    <a:pt x="364" y="300"/>
                  </a:lnTo>
                  <a:lnTo>
                    <a:pt x="367" y="256"/>
                  </a:lnTo>
                  <a:lnTo>
                    <a:pt x="377" y="214"/>
                  </a:lnTo>
                  <a:lnTo>
                    <a:pt x="393" y="174"/>
                  </a:lnTo>
                  <a:lnTo>
                    <a:pt x="413" y="137"/>
                  </a:lnTo>
                  <a:lnTo>
                    <a:pt x="438" y="103"/>
                  </a:lnTo>
                  <a:lnTo>
                    <a:pt x="467" y="74"/>
                  </a:lnTo>
                  <a:lnTo>
                    <a:pt x="501" y="49"/>
                  </a:lnTo>
                  <a:lnTo>
                    <a:pt x="538" y="28"/>
                  </a:lnTo>
                  <a:lnTo>
                    <a:pt x="578" y="13"/>
                  </a:lnTo>
                  <a:lnTo>
                    <a:pt x="621" y="3"/>
                  </a:lnTo>
                  <a:lnTo>
                    <a:pt x="6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Medium" panose="020B06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6716233" y="3691270"/>
            <a:ext cx="1608881" cy="21528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sx="102000" sy="102000" algn="ctr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747800" y="4834473"/>
            <a:ext cx="1545747" cy="717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+mn-ea"/>
                <a:ea typeface="思源黑体 CN Regular"/>
                <a:cs typeface="+mn-ea"/>
                <a:sym typeface="+mn-lt"/>
              </a:rPr>
              <a:t>感谢您使用我们的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+mn-ea"/>
                <a:ea typeface="思源黑体 CN Regular"/>
                <a:cs typeface="+mn-ea"/>
                <a:sym typeface="+mn-lt"/>
              </a:rPr>
              <a:t>PPT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+mn-ea"/>
                <a:ea typeface="思源黑体 CN Regular"/>
                <a:cs typeface="+mn-ea"/>
                <a:sym typeface="+mn-lt"/>
              </a:rPr>
              <a:t>模板，请在此输入您需要的文字内容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+mn-ea"/>
              <a:ea typeface="思源黑体 CN Regular"/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925892" y="4485258"/>
            <a:ext cx="1189562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  <a:cs typeface="+mn-ea"/>
                <a:sym typeface="+mn-lt"/>
              </a:rPr>
              <a:t>模拟用户</a:t>
            </a: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ea"/>
              <a:ea typeface="思源黑体 CN Regular"/>
              <a:cs typeface="+mn-ea"/>
              <a:sym typeface="+mn-lt"/>
            </a:endParaRPr>
          </a:p>
        </p:txBody>
      </p:sp>
      <p:grpSp>
        <p:nvGrpSpPr>
          <p:cNvPr id="29" name="Group 111"/>
          <p:cNvGrpSpPr/>
          <p:nvPr/>
        </p:nvGrpSpPr>
        <p:grpSpPr>
          <a:xfrm>
            <a:off x="7310023" y="3964722"/>
            <a:ext cx="444450" cy="443173"/>
            <a:chOff x="8153400" y="2690813"/>
            <a:chExt cx="552450" cy="550862"/>
          </a:xfrm>
          <a:solidFill>
            <a:schemeClr val="tx2"/>
          </a:solidFill>
        </p:grpSpPr>
        <p:sp>
          <p:nvSpPr>
            <p:cNvPr id="30" name="Freeform 123"/>
            <p:cNvSpPr/>
            <p:nvPr/>
          </p:nvSpPr>
          <p:spPr bwMode="auto">
            <a:xfrm>
              <a:off x="8315325" y="2835275"/>
              <a:ext cx="228600" cy="239712"/>
            </a:xfrm>
            <a:custGeom>
              <a:avLst/>
              <a:gdLst>
                <a:gd name="T0" fmla="*/ 803 w 1447"/>
                <a:gd name="T1" fmla="*/ 4 h 1516"/>
                <a:gd name="T2" fmla="*/ 937 w 1447"/>
                <a:gd name="T3" fmla="*/ 47 h 1516"/>
                <a:gd name="T4" fmla="*/ 1045 w 1447"/>
                <a:gd name="T5" fmla="*/ 131 h 1516"/>
                <a:gd name="T6" fmla="*/ 1117 w 1447"/>
                <a:gd name="T7" fmla="*/ 249 h 1516"/>
                <a:gd name="T8" fmla="*/ 1143 w 1447"/>
                <a:gd name="T9" fmla="*/ 388 h 1516"/>
                <a:gd name="T10" fmla="*/ 1134 w 1447"/>
                <a:gd name="T11" fmla="*/ 803 h 1516"/>
                <a:gd name="T12" fmla="*/ 1093 w 1447"/>
                <a:gd name="T13" fmla="*/ 884 h 1516"/>
                <a:gd name="T14" fmla="*/ 1095 w 1447"/>
                <a:gd name="T15" fmla="*/ 1191 h 1516"/>
                <a:gd name="T16" fmla="*/ 1188 w 1447"/>
                <a:gd name="T17" fmla="*/ 1242 h 1516"/>
                <a:gd name="T18" fmla="*/ 1308 w 1447"/>
                <a:gd name="T19" fmla="*/ 1315 h 1516"/>
                <a:gd name="T20" fmla="*/ 1418 w 1447"/>
                <a:gd name="T21" fmla="*/ 1388 h 1516"/>
                <a:gd name="T22" fmla="*/ 1447 w 1447"/>
                <a:gd name="T23" fmla="*/ 1434 h 1516"/>
                <a:gd name="T24" fmla="*/ 1435 w 1447"/>
                <a:gd name="T25" fmla="*/ 1486 h 1516"/>
                <a:gd name="T26" fmla="*/ 1394 w 1447"/>
                <a:gd name="T27" fmla="*/ 1513 h 1516"/>
                <a:gd name="T28" fmla="*/ 1349 w 1447"/>
                <a:gd name="T29" fmla="*/ 1510 h 1516"/>
                <a:gd name="T30" fmla="*/ 1233 w 1447"/>
                <a:gd name="T31" fmla="*/ 1433 h 1516"/>
                <a:gd name="T32" fmla="*/ 1119 w 1447"/>
                <a:gd name="T33" fmla="*/ 1364 h 1516"/>
                <a:gd name="T34" fmla="*/ 1032 w 1447"/>
                <a:gd name="T35" fmla="*/ 1316 h 1516"/>
                <a:gd name="T36" fmla="*/ 980 w 1447"/>
                <a:gd name="T37" fmla="*/ 1290 h 1516"/>
                <a:gd name="T38" fmla="*/ 941 w 1447"/>
                <a:gd name="T39" fmla="*/ 1250 h 1516"/>
                <a:gd name="T40" fmla="*/ 932 w 1447"/>
                <a:gd name="T41" fmla="*/ 872 h 1516"/>
                <a:gd name="T42" fmla="*/ 950 w 1447"/>
                <a:gd name="T43" fmla="*/ 826 h 1516"/>
                <a:gd name="T44" fmla="*/ 993 w 1447"/>
                <a:gd name="T45" fmla="*/ 783 h 1516"/>
                <a:gd name="T46" fmla="*/ 1003 w 1447"/>
                <a:gd name="T47" fmla="*/ 388 h 1516"/>
                <a:gd name="T48" fmla="*/ 975 w 1447"/>
                <a:gd name="T49" fmla="*/ 275 h 1516"/>
                <a:gd name="T50" fmla="*/ 902 w 1447"/>
                <a:gd name="T51" fmla="*/ 189 h 1516"/>
                <a:gd name="T52" fmla="*/ 796 w 1447"/>
                <a:gd name="T53" fmla="*/ 144 h 1516"/>
                <a:gd name="T54" fmla="*/ 640 w 1447"/>
                <a:gd name="T55" fmla="*/ 144 h 1516"/>
                <a:gd name="T56" fmla="*/ 533 w 1447"/>
                <a:gd name="T57" fmla="*/ 189 h 1516"/>
                <a:gd name="T58" fmla="*/ 459 w 1447"/>
                <a:gd name="T59" fmla="*/ 275 h 1516"/>
                <a:gd name="T60" fmla="*/ 432 w 1447"/>
                <a:gd name="T61" fmla="*/ 388 h 1516"/>
                <a:gd name="T62" fmla="*/ 442 w 1447"/>
                <a:gd name="T63" fmla="*/ 783 h 1516"/>
                <a:gd name="T64" fmla="*/ 485 w 1447"/>
                <a:gd name="T65" fmla="*/ 826 h 1516"/>
                <a:gd name="T66" fmla="*/ 503 w 1447"/>
                <a:gd name="T67" fmla="*/ 872 h 1516"/>
                <a:gd name="T68" fmla="*/ 494 w 1447"/>
                <a:gd name="T69" fmla="*/ 1250 h 1516"/>
                <a:gd name="T70" fmla="*/ 454 w 1447"/>
                <a:gd name="T71" fmla="*/ 1290 h 1516"/>
                <a:gd name="T72" fmla="*/ 400 w 1447"/>
                <a:gd name="T73" fmla="*/ 1317 h 1516"/>
                <a:gd name="T74" fmla="*/ 311 w 1447"/>
                <a:gd name="T75" fmla="*/ 1366 h 1516"/>
                <a:gd name="T76" fmla="*/ 196 w 1447"/>
                <a:gd name="T77" fmla="*/ 1436 h 1516"/>
                <a:gd name="T78" fmla="*/ 93 w 1447"/>
                <a:gd name="T79" fmla="*/ 1502 h 1516"/>
                <a:gd name="T80" fmla="*/ 41 w 1447"/>
                <a:gd name="T81" fmla="*/ 1500 h 1516"/>
                <a:gd name="T82" fmla="*/ 3 w 1447"/>
                <a:gd name="T83" fmla="*/ 1459 h 1516"/>
                <a:gd name="T84" fmla="*/ 6 w 1447"/>
                <a:gd name="T85" fmla="*/ 1406 h 1516"/>
                <a:gd name="T86" fmla="*/ 75 w 1447"/>
                <a:gd name="T87" fmla="*/ 1346 h 1516"/>
                <a:gd name="T88" fmla="*/ 205 w 1447"/>
                <a:gd name="T89" fmla="*/ 1265 h 1516"/>
                <a:gd name="T90" fmla="*/ 310 w 1447"/>
                <a:gd name="T91" fmla="*/ 1206 h 1516"/>
                <a:gd name="T92" fmla="*/ 361 w 1447"/>
                <a:gd name="T93" fmla="*/ 907 h 1516"/>
                <a:gd name="T94" fmla="*/ 302 w 1447"/>
                <a:gd name="T95" fmla="*/ 814 h 1516"/>
                <a:gd name="T96" fmla="*/ 291 w 1447"/>
                <a:gd name="T97" fmla="*/ 388 h 1516"/>
                <a:gd name="T98" fmla="*/ 316 w 1447"/>
                <a:gd name="T99" fmla="*/ 249 h 1516"/>
                <a:gd name="T100" fmla="*/ 389 w 1447"/>
                <a:gd name="T101" fmla="*/ 131 h 1516"/>
                <a:gd name="T102" fmla="*/ 496 w 1447"/>
                <a:gd name="T103" fmla="*/ 47 h 1516"/>
                <a:gd name="T104" fmla="*/ 630 w 1447"/>
                <a:gd name="T105" fmla="*/ 4 h 1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47" h="1516">
                  <a:moveTo>
                    <a:pt x="679" y="0"/>
                  </a:moveTo>
                  <a:lnTo>
                    <a:pt x="755" y="0"/>
                  </a:lnTo>
                  <a:lnTo>
                    <a:pt x="803" y="4"/>
                  </a:lnTo>
                  <a:lnTo>
                    <a:pt x="851" y="13"/>
                  </a:lnTo>
                  <a:lnTo>
                    <a:pt x="895" y="27"/>
                  </a:lnTo>
                  <a:lnTo>
                    <a:pt x="937" y="47"/>
                  </a:lnTo>
                  <a:lnTo>
                    <a:pt x="976" y="70"/>
                  </a:lnTo>
                  <a:lnTo>
                    <a:pt x="1013" y="98"/>
                  </a:lnTo>
                  <a:lnTo>
                    <a:pt x="1045" y="131"/>
                  </a:lnTo>
                  <a:lnTo>
                    <a:pt x="1073" y="166"/>
                  </a:lnTo>
                  <a:lnTo>
                    <a:pt x="1097" y="206"/>
                  </a:lnTo>
                  <a:lnTo>
                    <a:pt x="1117" y="249"/>
                  </a:lnTo>
                  <a:lnTo>
                    <a:pt x="1131" y="293"/>
                  </a:lnTo>
                  <a:lnTo>
                    <a:pt x="1139" y="340"/>
                  </a:lnTo>
                  <a:lnTo>
                    <a:pt x="1143" y="388"/>
                  </a:lnTo>
                  <a:lnTo>
                    <a:pt x="1143" y="741"/>
                  </a:lnTo>
                  <a:lnTo>
                    <a:pt x="1141" y="772"/>
                  </a:lnTo>
                  <a:lnTo>
                    <a:pt x="1134" y="803"/>
                  </a:lnTo>
                  <a:lnTo>
                    <a:pt x="1125" y="831"/>
                  </a:lnTo>
                  <a:lnTo>
                    <a:pt x="1110" y="858"/>
                  </a:lnTo>
                  <a:lnTo>
                    <a:pt x="1093" y="884"/>
                  </a:lnTo>
                  <a:lnTo>
                    <a:pt x="1072" y="907"/>
                  </a:lnTo>
                  <a:lnTo>
                    <a:pt x="1072" y="1179"/>
                  </a:lnTo>
                  <a:lnTo>
                    <a:pt x="1095" y="1191"/>
                  </a:lnTo>
                  <a:lnTo>
                    <a:pt x="1123" y="1205"/>
                  </a:lnTo>
                  <a:lnTo>
                    <a:pt x="1153" y="1222"/>
                  </a:lnTo>
                  <a:lnTo>
                    <a:pt x="1188" y="1242"/>
                  </a:lnTo>
                  <a:lnTo>
                    <a:pt x="1226" y="1264"/>
                  </a:lnTo>
                  <a:lnTo>
                    <a:pt x="1266" y="1288"/>
                  </a:lnTo>
                  <a:lnTo>
                    <a:pt x="1308" y="1315"/>
                  </a:lnTo>
                  <a:lnTo>
                    <a:pt x="1353" y="1343"/>
                  </a:lnTo>
                  <a:lnTo>
                    <a:pt x="1385" y="1365"/>
                  </a:lnTo>
                  <a:lnTo>
                    <a:pt x="1418" y="1388"/>
                  </a:lnTo>
                  <a:lnTo>
                    <a:pt x="1432" y="1401"/>
                  </a:lnTo>
                  <a:lnTo>
                    <a:pt x="1441" y="1417"/>
                  </a:lnTo>
                  <a:lnTo>
                    <a:pt x="1447" y="1434"/>
                  </a:lnTo>
                  <a:lnTo>
                    <a:pt x="1447" y="1451"/>
                  </a:lnTo>
                  <a:lnTo>
                    <a:pt x="1444" y="1469"/>
                  </a:lnTo>
                  <a:lnTo>
                    <a:pt x="1435" y="1486"/>
                  </a:lnTo>
                  <a:lnTo>
                    <a:pt x="1423" y="1499"/>
                  </a:lnTo>
                  <a:lnTo>
                    <a:pt x="1409" y="1508"/>
                  </a:lnTo>
                  <a:lnTo>
                    <a:pt x="1394" y="1513"/>
                  </a:lnTo>
                  <a:lnTo>
                    <a:pt x="1378" y="1516"/>
                  </a:lnTo>
                  <a:lnTo>
                    <a:pt x="1363" y="1515"/>
                  </a:lnTo>
                  <a:lnTo>
                    <a:pt x="1349" y="1510"/>
                  </a:lnTo>
                  <a:lnTo>
                    <a:pt x="1337" y="1503"/>
                  </a:lnTo>
                  <a:lnTo>
                    <a:pt x="1276" y="1460"/>
                  </a:lnTo>
                  <a:lnTo>
                    <a:pt x="1233" y="1433"/>
                  </a:lnTo>
                  <a:lnTo>
                    <a:pt x="1193" y="1408"/>
                  </a:lnTo>
                  <a:lnTo>
                    <a:pt x="1155" y="1385"/>
                  </a:lnTo>
                  <a:lnTo>
                    <a:pt x="1119" y="1364"/>
                  </a:lnTo>
                  <a:lnTo>
                    <a:pt x="1087" y="1345"/>
                  </a:lnTo>
                  <a:lnTo>
                    <a:pt x="1058" y="1329"/>
                  </a:lnTo>
                  <a:lnTo>
                    <a:pt x="1032" y="1316"/>
                  </a:lnTo>
                  <a:lnTo>
                    <a:pt x="1010" y="1304"/>
                  </a:lnTo>
                  <a:lnTo>
                    <a:pt x="993" y="1296"/>
                  </a:lnTo>
                  <a:lnTo>
                    <a:pt x="980" y="1290"/>
                  </a:lnTo>
                  <a:lnTo>
                    <a:pt x="964" y="1279"/>
                  </a:lnTo>
                  <a:lnTo>
                    <a:pt x="951" y="1265"/>
                  </a:lnTo>
                  <a:lnTo>
                    <a:pt x="941" y="1250"/>
                  </a:lnTo>
                  <a:lnTo>
                    <a:pt x="934" y="1232"/>
                  </a:lnTo>
                  <a:lnTo>
                    <a:pt x="932" y="1213"/>
                  </a:lnTo>
                  <a:lnTo>
                    <a:pt x="932" y="872"/>
                  </a:lnTo>
                  <a:lnTo>
                    <a:pt x="934" y="855"/>
                  </a:lnTo>
                  <a:lnTo>
                    <a:pt x="940" y="839"/>
                  </a:lnTo>
                  <a:lnTo>
                    <a:pt x="950" y="826"/>
                  </a:lnTo>
                  <a:lnTo>
                    <a:pt x="963" y="814"/>
                  </a:lnTo>
                  <a:lnTo>
                    <a:pt x="980" y="801"/>
                  </a:lnTo>
                  <a:lnTo>
                    <a:pt x="993" y="783"/>
                  </a:lnTo>
                  <a:lnTo>
                    <a:pt x="1000" y="763"/>
                  </a:lnTo>
                  <a:lnTo>
                    <a:pt x="1003" y="741"/>
                  </a:lnTo>
                  <a:lnTo>
                    <a:pt x="1003" y="388"/>
                  </a:lnTo>
                  <a:lnTo>
                    <a:pt x="1000" y="348"/>
                  </a:lnTo>
                  <a:lnTo>
                    <a:pt x="991" y="311"/>
                  </a:lnTo>
                  <a:lnTo>
                    <a:pt x="975" y="275"/>
                  </a:lnTo>
                  <a:lnTo>
                    <a:pt x="955" y="242"/>
                  </a:lnTo>
                  <a:lnTo>
                    <a:pt x="931" y="214"/>
                  </a:lnTo>
                  <a:lnTo>
                    <a:pt x="902" y="189"/>
                  </a:lnTo>
                  <a:lnTo>
                    <a:pt x="870" y="169"/>
                  </a:lnTo>
                  <a:lnTo>
                    <a:pt x="834" y="154"/>
                  </a:lnTo>
                  <a:lnTo>
                    <a:pt x="796" y="144"/>
                  </a:lnTo>
                  <a:lnTo>
                    <a:pt x="756" y="141"/>
                  </a:lnTo>
                  <a:lnTo>
                    <a:pt x="680" y="141"/>
                  </a:lnTo>
                  <a:lnTo>
                    <a:pt x="640" y="144"/>
                  </a:lnTo>
                  <a:lnTo>
                    <a:pt x="601" y="154"/>
                  </a:lnTo>
                  <a:lnTo>
                    <a:pt x="566" y="169"/>
                  </a:lnTo>
                  <a:lnTo>
                    <a:pt x="533" y="189"/>
                  </a:lnTo>
                  <a:lnTo>
                    <a:pt x="505" y="213"/>
                  </a:lnTo>
                  <a:lnTo>
                    <a:pt x="479" y="242"/>
                  </a:lnTo>
                  <a:lnTo>
                    <a:pt x="459" y="275"/>
                  </a:lnTo>
                  <a:lnTo>
                    <a:pt x="445" y="310"/>
                  </a:lnTo>
                  <a:lnTo>
                    <a:pt x="435" y="348"/>
                  </a:lnTo>
                  <a:lnTo>
                    <a:pt x="432" y="388"/>
                  </a:lnTo>
                  <a:lnTo>
                    <a:pt x="432" y="741"/>
                  </a:lnTo>
                  <a:lnTo>
                    <a:pt x="434" y="763"/>
                  </a:lnTo>
                  <a:lnTo>
                    <a:pt x="442" y="783"/>
                  </a:lnTo>
                  <a:lnTo>
                    <a:pt x="454" y="801"/>
                  </a:lnTo>
                  <a:lnTo>
                    <a:pt x="471" y="814"/>
                  </a:lnTo>
                  <a:lnTo>
                    <a:pt x="485" y="826"/>
                  </a:lnTo>
                  <a:lnTo>
                    <a:pt x="494" y="839"/>
                  </a:lnTo>
                  <a:lnTo>
                    <a:pt x="500" y="855"/>
                  </a:lnTo>
                  <a:lnTo>
                    <a:pt x="503" y="872"/>
                  </a:lnTo>
                  <a:lnTo>
                    <a:pt x="503" y="1213"/>
                  </a:lnTo>
                  <a:lnTo>
                    <a:pt x="500" y="1232"/>
                  </a:lnTo>
                  <a:lnTo>
                    <a:pt x="494" y="1250"/>
                  </a:lnTo>
                  <a:lnTo>
                    <a:pt x="484" y="1265"/>
                  </a:lnTo>
                  <a:lnTo>
                    <a:pt x="470" y="1279"/>
                  </a:lnTo>
                  <a:lnTo>
                    <a:pt x="454" y="1290"/>
                  </a:lnTo>
                  <a:lnTo>
                    <a:pt x="440" y="1296"/>
                  </a:lnTo>
                  <a:lnTo>
                    <a:pt x="422" y="1305"/>
                  </a:lnTo>
                  <a:lnTo>
                    <a:pt x="400" y="1317"/>
                  </a:lnTo>
                  <a:lnTo>
                    <a:pt x="374" y="1331"/>
                  </a:lnTo>
                  <a:lnTo>
                    <a:pt x="344" y="1347"/>
                  </a:lnTo>
                  <a:lnTo>
                    <a:pt x="311" y="1366"/>
                  </a:lnTo>
                  <a:lnTo>
                    <a:pt x="275" y="1387"/>
                  </a:lnTo>
                  <a:lnTo>
                    <a:pt x="237" y="1410"/>
                  </a:lnTo>
                  <a:lnTo>
                    <a:pt x="196" y="1436"/>
                  </a:lnTo>
                  <a:lnTo>
                    <a:pt x="153" y="1463"/>
                  </a:lnTo>
                  <a:lnTo>
                    <a:pt x="110" y="1492"/>
                  </a:lnTo>
                  <a:lnTo>
                    <a:pt x="93" y="1502"/>
                  </a:lnTo>
                  <a:lnTo>
                    <a:pt x="75" y="1505"/>
                  </a:lnTo>
                  <a:lnTo>
                    <a:pt x="58" y="1505"/>
                  </a:lnTo>
                  <a:lnTo>
                    <a:pt x="41" y="1500"/>
                  </a:lnTo>
                  <a:lnTo>
                    <a:pt x="25" y="1489"/>
                  </a:lnTo>
                  <a:lnTo>
                    <a:pt x="12" y="1476"/>
                  </a:lnTo>
                  <a:lnTo>
                    <a:pt x="3" y="1459"/>
                  </a:lnTo>
                  <a:lnTo>
                    <a:pt x="0" y="1441"/>
                  </a:lnTo>
                  <a:lnTo>
                    <a:pt x="1" y="1423"/>
                  </a:lnTo>
                  <a:lnTo>
                    <a:pt x="6" y="1406"/>
                  </a:lnTo>
                  <a:lnTo>
                    <a:pt x="15" y="1390"/>
                  </a:lnTo>
                  <a:lnTo>
                    <a:pt x="29" y="1378"/>
                  </a:lnTo>
                  <a:lnTo>
                    <a:pt x="75" y="1346"/>
                  </a:lnTo>
                  <a:lnTo>
                    <a:pt x="121" y="1317"/>
                  </a:lnTo>
                  <a:lnTo>
                    <a:pt x="164" y="1291"/>
                  </a:lnTo>
                  <a:lnTo>
                    <a:pt x="205" y="1265"/>
                  </a:lnTo>
                  <a:lnTo>
                    <a:pt x="243" y="1243"/>
                  </a:lnTo>
                  <a:lnTo>
                    <a:pt x="278" y="1223"/>
                  </a:lnTo>
                  <a:lnTo>
                    <a:pt x="310" y="1206"/>
                  </a:lnTo>
                  <a:lnTo>
                    <a:pt x="338" y="1192"/>
                  </a:lnTo>
                  <a:lnTo>
                    <a:pt x="361" y="1179"/>
                  </a:lnTo>
                  <a:lnTo>
                    <a:pt x="361" y="907"/>
                  </a:lnTo>
                  <a:lnTo>
                    <a:pt x="337" y="878"/>
                  </a:lnTo>
                  <a:lnTo>
                    <a:pt x="317" y="848"/>
                  </a:lnTo>
                  <a:lnTo>
                    <a:pt x="302" y="814"/>
                  </a:lnTo>
                  <a:lnTo>
                    <a:pt x="293" y="778"/>
                  </a:lnTo>
                  <a:lnTo>
                    <a:pt x="291" y="741"/>
                  </a:lnTo>
                  <a:lnTo>
                    <a:pt x="291" y="388"/>
                  </a:lnTo>
                  <a:lnTo>
                    <a:pt x="293" y="340"/>
                  </a:lnTo>
                  <a:lnTo>
                    <a:pt x="302" y="293"/>
                  </a:lnTo>
                  <a:lnTo>
                    <a:pt x="316" y="249"/>
                  </a:lnTo>
                  <a:lnTo>
                    <a:pt x="336" y="206"/>
                  </a:lnTo>
                  <a:lnTo>
                    <a:pt x="360" y="166"/>
                  </a:lnTo>
                  <a:lnTo>
                    <a:pt x="389" y="131"/>
                  </a:lnTo>
                  <a:lnTo>
                    <a:pt x="420" y="98"/>
                  </a:lnTo>
                  <a:lnTo>
                    <a:pt x="456" y="70"/>
                  </a:lnTo>
                  <a:lnTo>
                    <a:pt x="496" y="47"/>
                  </a:lnTo>
                  <a:lnTo>
                    <a:pt x="538" y="27"/>
                  </a:lnTo>
                  <a:lnTo>
                    <a:pt x="583" y="13"/>
                  </a:lnTo>
                  <a:lnTo>
                    <a:pt x="630" y="4"/>
                  </a:lnTo>
                  <a:lnTo>
                    <a:pt x="6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Medium" panose="020B06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Freeform 124"/>
            <p:cNvSpPr>
              <a:spLocks noEditPoints="1"/>
            </p:cNvSpPr>
            <p:nvPr/>
          </p:nvSpPr>
          <p:spPr bwMode="auto">
            <a:xfrm>
              <a:off x="8153400" y="2690813"/>
              <a:ext cx="552450" cy="550862"/>
            </a:xfrm>
            <a:custGeom>
              <a:avLst/>
              <a:gdLst>
                <a:gd name="T0" fmla="*/ 1469 w 3480"/>
                <a:gd name="T1" fmla="*/ 545 h 3470"/>
                <a:gd name="T2" fmla="*/ 1148 w 3480"/>
                <a:gd name="T3" fmla="*/ 664 h 3470"/>
                <a:gd name="T4" fmla="*/ 878 w 3480"/>
                <a:gd name="T5" fmla="*/ 864 h 3470"/>
                <a:gd name="T6" fmla="*/ 673 w 3480"/>
                <a:gd name="T7" fmla="*/ 1129 h 3470"/>
                <a:gd name="T8" fmla="*/ 545 w 3480"/>
                <a:gd name="T9" fmla="*/ 1445 h 3470"/>
                <a:gd name="T10" fmla="*/ 516 w 3480"/>
                <a:gd name="T11" fmla="*/ 1720 h 3470"/>
                <a:gd name="T12" fmla="*/ 516 w 3480"/>
                <a:gd name="T13" fmla="*/ 1853 h 3470"/>
                <a:gd name="T14" fmla="*/ 598 w 3480"/>
                <a:gd name="T15" fmla="*/ 2188 h 3470"/>
                <a:gd name="T16" fmla="*/ 766 w 3480"/>
                <a:gd name="T17" fmla="*/ 2481 h 3470"/>
                <a:gd name="T18" fmla="*/ 1006 w 3480"/>
                <a:gd name="T19" fmla="*/ 2715 h 3470"/>
                <a:gd name="T20" fmla="*/ 1303 w 3480"/>
                <a:gd name="T21" fmla="*/ 2877 h 3470"/>
                <a:gd name="T22" fmla="*/ 1643 w 3480"/>
                <a:gd name="T23" fmla="*/ 2952 h 3470"/>
                <a:gd name="T24" fmla="*/ 2000 w 3480"/>
                <a:gd name="T25" fmla="*/ 2925 h 3470"/>
                <a:gd name="T26" fmla="*/ 2324 w 3480"/>
                <a:gd name="T27" fmla="*/ 2802 h 3470"/>
                <a:gd name="T28" fmla="*/ 2597 w 3480"/>
                <a:gd name="T29" fmla="*/ 2597 h 3470"/>
                <a:gd name="T30" fmla="*/ 2803 w 3480"/>
                <a:gd name="T31" fmla="*/ 2325 h 3470"/>
                <a:gd name="T32" fmla="*/ 2926 w 3480"/>
                <a:gd name="T33" fmla="*/ 2002 h 3470"/>
                <a:gd name="T34" fmla="*/ 2953 w 3480"/>
                <a:gd name="T35" fmla="*/ 1645 h 3470"/>
                <a:gd name="T36" fmla="*/ 2876 w 3480"/>
                <a:gd name="T37" fmla="*/ 1301 h 3470"/>
                <a:gd name="T38" fmla="*/ 2709 w 3480"/>
                <a:gd name="T39" fmla="*/ 1002 h 3470"/>
                <a:gd name="T40" fmla="*/ 2469 w 3480"/>
                <a:gd name="T41" fmla="*/ 761 h 3470"/>
                <a:gd name="T42" fmla="*/ 2168 w 3480"/>
                <a:gd name="T43" fmla="*/ 595 h 3470"/>
                <a:gd name="T44" fmla="*/ 1824 w 3480"/>
                <a:gd name="T45" fmla="*/ 518 h 3470"/>
                <a:gd name="T46" fmla="*/ 1776 w 3480"/>
                <a:gd name="T47" fmla="*/ 9 h 3470"/>
                <a:gd name="T48" fmla="*/ 1811 w 3480"/>
                <a:gd name="T49" fmla="*/ 70 h 3470"/>
                <a:gd name="T50" fmla="*/ 2085 w 3480"/>
                <a:gd name="T51" fmla="*/ 422 h 3470"/>
                <a:gd name="T52" fmla="*/ 2418 w 3480"/>
                <a:gd name="T53" fmla="*/ 559 h 3470"/>
                <a:gd name="T54" fmla="*/ 2700 w 3480"/>
                <a:gd name="T55" fmla="*/ 776 h 3470"/>
                <a:gd name="T56" fmla="*/ 2916 w 3480"/>
                <a:gd name="T57" fmla="*/ 1058 h 3470"/>
                <a:gd name="T58" fmla="*/ 3053 w 3480"/>
                <a:gd name="T59" fmla="*/ 1390 h 3470"/>
                <a:gd name="T60" fmla="*/ 3409 w 3480"/>
                <a:gd name="T61" fmla="*/ 1665 h 3470"/>
                <a:gd name="T62" fmla="*/ 3471 w 3480"/>
                <a:gd name="T63" fmla="*/ 1699 h 3470"/>
                <a:gd name="T64" fmla="*/ 3471 w 3480"/>
                <a:gd name="T65" fmla="*/ 1771 h 3470"/>
                <a:gd name="T66" fmla="*/ 3409 w 3480"/>
                <a:gd name="T67" fmla="*/ 1805 h 3470"/>
                <a:gd name="T68" fmla="*/ 3053 w 3480"/>
                <a:gd name="T69" fmla="*/ 2080 h 3470"/>
                <a:gd name="T70" fmla="*/ 2916 w 3480"/>
                <a:gd name="T71" fmla="*/ 2412 h 3470"/>
                <a:gd name="T72" fmla="*/ 2700 w 3480"/>
                <a:gd name="T73" fmla="*/ 2694 h 3470"/>
                <a:gd name="T74" fmla="*/ 2418 w 3480"/>
                <a:gd name="T75" fmla="*/ 2911 h 3470"/>
                <a:gd name="T76" fmla="*/ 2085 w 3480"/>
                <a:gd name="T77" fmla="*/ 3048 h 3470"/>
                <a:gd name="T78" fmla="*/ 1811 w 3480"/>
                <a:gd name="T79" fmla="*/ 3400 h 3470"/>
                <a:gd name="T80" fmla="*/ 1776 w 3480"/>
                <a:gd name="T81" fmla="*/ 3461 h 3470"/>
                <a:gd name="T82" fmla="*/ 1704 w 3480"/>
                <a:gd name="T83" fmla="*/ 3461 h 3470"/>
                <a:gd name="T84" fmla="*/ 1669 w 3480"/>
                <a:gd name="T85" fmla="*/ 3400 h 3470"/>
                <a:gd name="T86" fmla="*/ 1392 w 3480"/>
                <a:gd name="T87" fmla="*/ 3051 h 3470"/>
                <a:gd name="T88" fmla="*/ 1057 w 3480"/>
                <a:gd name="T89" fmla="*/ 2915 h 3470"/>
                <a:gd name="T90" fmla="*/ 772 w 3480"/>
                <a:gd name="T91" fmla="*/ 2698 h 3470"/>
                <a:gd name="T92" fmla="*/ 554 w 3480"/>
                <a:gd name="T93" fmla="*/ 2415 h 3470"/>
                <a:gd name="T94" fmla="*/ 414 w 3480"/>
                <a:gd name="T95" fmla="*/ 2081 h 3470"/>
                <a:gd name="T96" fmla="*/ 71 w 3480"/>
                <a:gd name="T97" fmla="*/ 1805 h 3470"/>
                <a:gd name="T98" fmla="*/ 9 w 3480"/>
                <a:gd name="T99" fmla="*/ 1771 h 3470"/>
                <a:gd name="T100" fmla="*/ 9 w 3480"/>
                <a:gd name="T101" fmla="*/ 1699 h 3470"/>
                <a:gd name="T102" fmla="*/ 71 w 3480"/>
                <a:gd name="T103" fmla="*/ 1665 h 3470"/>
                <a:gd name="T104" fmla="*/ 414 w 3480"/>
                <a:gd name="T105" fmla="*/ 1389 h 3470"/>
                <a:gd name="T106" fmla="*/ 553 w 3480"/>
                <a:gd name="T107" fmla="*/ 1055 h 3470"/>
                <a:gd name="T108" fmla="*/ 772 w 3480"/>
                <a:gd name="T109" fmla="*/ 772 h 3470"/>
                <a:gd name="T110" fmla="*/ 1056 w 3480"/>
                <a:gd name="T111" fmla="*/ 555 h 3470"/>
                <a:gd name="T112" fmla="*/ 1392 w 3480"/>
                <a:gd name="T113" fmla="*/ 419 h 3470"/>
                <a:gd name="T114" fmla="*/ 1669 w 3480"/>
                <a:gd name="T115" fmla="*/ 70 h 3470"/>
                <a:gd name="T116" fmla="*/ 1704 w 3480"/>
                <a:gd name="T117" fmla="*/ 9 h 3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80" h="3470">
                  <a:moveTo>
                    <a:pt x="1733" y="515"/>
                  </a:moveTo>
                  <a:lnTo>
                    <a:pt x="1643" y="518"/>
                  </a:lnTo>
                  <a:lnTo>
                    <a:pt x="1555" y="529"/>
                  </a:lnTo>
                  <a:lnTo>
                    <a:pt x="1469" y="545"/>
                  </a:lnTo>
                  <a:lnTo>
                    <a:pt x="1385" y="566"/>
                  </a:lnTo>
                  <a:lnTo>
                    <a:pt x="1303" y="593"/>
                  </a:lnTo>
                  <a:lnTo>
                    <a:pt x="1224" y="626"/>
                  </a:lnTo>
                  <a:lnTo>
                    <a:pt x="1148" y="664"/>
                  </a:lnTo>
                  <a:lnTo>
                    <a:pt x="1076" y="707"/>
                  </a:lnTo>
                  <a:lnTo>
                    <a:pt x="1006" y="755"/>
                  </a:lnTo>
                  <a:lnTo>
                    <a:pt x="941" y="808"/>
                  </a:lnTo>
                  <a:lnTo>
                    <a:pt x="878" y="864"/>
                  </a:lnTo>
                  <a:lnTo>
                    <a:pt x="820" y="924"/>
                  </a:lnTo>
                  <a:lnTo>
                    <a:pt x="767" y="989"/>
                  </a:lnTo>
                  <a:lnTo>
                    <a:pt x="717" y="1058"/>
                  </a:lnTo>
                  <a:lnTo>
                    <a:pt x="673" y="1129"/>
                  </a:lnTo>
                  <a:lnTo>
                    <a:pt x="633" y="1204"/>
                  </a:lnTo>
                  <a:lnTo>
                    <a:pt x="598" y="1282"/>
                  </a:lnTo>
                  <a:lnTo>
                    <a:pt x="569" y="1362"/>
                  </a:lnTo>
                  <a:lnTo>
                    <a:pt x="545" y="1445"/>
                  </a:lnTo>
                  <a:lnTo>
                    <a:pt x="527" y="1530"/>
                  </a:lnTo>
                  <a:lnTo>
                    <a:pt x="516" y="1617"/>
                  </a:lnTo>
                  <a:lnTo>
                    <a:pt x="510" y="1707"/>
                  </a:lnTo>
                  <a:lnTo>
                    <a:pt x="516" y="1720"/>
                  </a:lnTo>
                  <a:lnTo>
                    <a:pt x="517" y="1735"/>
                  </a:lnTo>
                  <a:lnTo>
                    <a:pt x="516" y="1750"/>
                  </a:lnTo>
                  <a:lnTo>
                    <a:pt x="510" y="1763"/>
                  </a:lnTo>
                  <a:lnTo>
                    <a:pt x="516" y="1853"/>
                  </a:lnTo>
                  <a:lnTo>
                    <a:pt x="527" y="1940"/>
                  </a:lnTo>
                  <a:lnTo>
                    <a:pt x="545" y="2025"/>
                  </a:lnTo>
                  <a:lnTo>
                    <a:pt x="568" y="2108"/>
                  </a:lnTo>
                  <a:lnTo>
                    <a:pt x="598" y="2188"/>
                  </a:lnTo>
                  <a:lnTo>
                    <a:pt x="633" y="2266"/>
                  </a:lnTo>
                  <a:lnTo>
                    <a:pt x="672" y="2341"/>
                  </a:lnTo>
                  <a:lnTo>
                    <a:pt x="717" y="2412"/>
                  </a:lnTo>
                  <a:lnTo>
                    <a:pt x="766" y="2481"/>
                  </a:lnTo>
                  <a:lnTo>
                    <a:pt x="820" y="2546"/>
                  </a:lnTo>
                  <a:lnTo>
                    <a:pt x="878" y="2606"/>
                  </a:lnTo>
                  <a:lnTo>
                    <a:pt x="941" y="2662"/>
                  </a:lnTo>
                  <a:lnTo>
                    <a:pt x="1006" y="2715"/>
                  </a:lnTo>
                  <a:lnTo>
                    <a:pt x="1076" y="2763"/>
                  </a:lnTo>
                  <a:lnTo>
                    <a:pt x="1148" y="2806"/>
                  </a:lnTo>
                  <a:lnTo>
                    <a:pt x="1224" y="2844"/>
                  </a:lnTo>
                  <a:lnTo>
                    <a:pt x="1303" y="2877"/>
                  </a:lnTo>
                  <a:lnTo>
                    <a:pt x="1385" y="2904"/>
                  </a:lnTo>
                  <a:lnTo>
                    <a:pt x="1469" y="2925"/>
                  </a:lnTo>
                  <a:lnTo>
                    <a:pt x="1555" y="2941"/>
                  </a:lnTo>
                  <a:lnTo>
                    <a:pt x="1643" y="2952"/>
                  </a:lnTo>
                  <a:lnTo>
                    <a:pt x="1733" y="2955"/>
                  </a:lnTo>
                  <a:lnTo>
                    <a:pt x="1824" y="2952"/>
                  </a:lnTo>
                  <a:lnTo>
                    <a:pt x="1913" y="2941"/>
                  </a:lnTo>
                  <a:lnTo>
                    <a:pt x="2000" y="2925"/>
                  </a:lnTo>
                  <a:lnTo>
                    <a:pt x="2086" y="2903"/>
                  </a:lnTo>
                  <a:lnTo>
                    <a:pt x="2168" y="2875"/>
                  </a:lnTo>
                  <a:lnTo>
                    <a:pt x="2248" y="2841"/>
                  </a:lnTo>
                  <a:lnTo>
                    <a:pt x="2324" y="2802"/>
                  </a:lnTo>
                  <a:lnTo>
                    <a:pt x="2398" y="2758"/>
                  </a:lnTo>
                  <a:lnTo>
                    <a:pt x="2469" y="2709"/>
                  </a:lnTo>
                  <a:lnTo>
                    <a:pt x="2535" y="2655"/>
                  </a:lnTo>
                  <a:lnTo>
                    <a:pt x="2597" y="2597"/>
                  </a:lnTo>
                  <a:lnTo>
                    <a:pt x="2655" y="2535"/>
                  </a:lnTo>
                  <a:lnTo>
                    <a:pt x="2709" y="2469"/>
                  </a:lnTo>
                  <a:lnTo>
                    <a:pt x="2759" y="2399"/>
                  </a:lnTo>
                  <a:lnTo>
                    <a:pt x="2803" y="2325"/>
                  </a:lnTo>
                  <a:lnTo>
                    <a:pt x="2842" y="2249"/>
                  </a:lnTo>
                  <a:lnTo>
                    <a:pt x="2876" y="2169"/>
                  </a:lnTo>
                  <a:lnTo>
                    <a:pt x="2904" y="2087"/>
                  </a:lnTo>
                  <a:lnTo>
                    <a:pt x="2926" y="2002"/>
                  </a:lnTo>
                  <a:lnTo>
                    <a:pt x="2942" y="1915"/>
                  </a:lnTo>
                  <a:lnTo>
                    <a:pt x="2953" y="1825"/>
                  </a:lnTo>
                  <a:lnTo>
                    <a:pt x="2956" y="1735"/>
                  </a:lnTo>
                  <a:lnTo>
                    <a:pt x="2953" y="1645"/>
                  </a:lnTo>
                  <a:lnTo>
                    <a:pt x="2942" y="1555"/>
                  </a:lnTo>
                  <a:lnTo>
                    <a:pt x="2926" y="1468"/>
                  </a:lnTo>
                  <a:lnTo>
                    <a:pt x="2904" y="1384"/>
                  </a:lnTo>
                  <a:lnTo>
                    <a:pt x="2876" y="1301"/>
                  </a:lnTo>
                  <a:lnTo>
                    <a:pt x="2842" y="1222"/>
                  </a:lnTo>
                  <a:lnTo>
                    <a:pt x="2803" y="1145"/>
                  </a:lnTo>
                  <a:lnTo>
                    <a:pt x="2759" y="1071"/>
                  </a:lnTo>
                  <a:lnTo>
                    <a:pt x="2709" y="1002"/>
                  </a:lnTo>
                  <a:lnTo>
                    <a:pt x="2655" y="936"/>
                  </a:lnTo>
                  <a:lnTo>
                    <a:pt x="2597" y="873"/>
                  </a:lnTo>
                  <a:lnTo>
                    <a:pt x="2535" y="815"/>
                  </a:lnTo>
                  <a:lnTo>
                    <a:pt x="2469" y="761"/>
                  </a:lnTo>
                  <a:lnTo>
                    <a:pt x="2398" y="712"/>
                  </a:lnTo>
                  <a:lnTo>
                    <a:pt x="2325" y="668"/>
                  </a:lnTo>
                  <a:lnTo>
                    <a:pt x="2248" y="629"/>
                  </a:lnTo>
                  <a:lnTo>
                    <a:pt x="2168" y="595"/>
                  </a:lnTo>
                  <a:lnTo>
                    <a:pt x="2086" y="567"/>
                  </a:lnTo>
                  <a:lnTo>
                    <a:pt x="2000" y="545"/>
                  </a:lnTo>
                  <a:lnTo>
                    <a:pt x="1913" y="529"/>
                  </a:lnTo>
                  <a:lnTo>
                    <a:pt x="1824" y="518"/>
                  </a:lnTo>
                  <a:lnTo>
                    <a:pt x="1733" y="515"/>
                  </a:lnTo>
                  <a:close/>
                  <a:moveTo>
                    <a:pt x="1740" y="0"/>
                  </a:moveTo>
                  <a:lnTo>
                    <a:pt x="1759" y="2"/>
                  </a:lnTo>
                  <a:lnTo>
                    <a:pt x="1776" y="9"/>
                  </a:lnTo>
                  <a:lnTo>
                    <a:pt x="1790" y="20"/>
                  </a:lnTo>
                  <a:lnTo>
                    <a:pt x="1801" y="35"/>
                  </a:lnTo>
                  <a:lnTo>
                    <a:pt x="1807" y="52"/>
                  </a:lnTo>
                  <a:lnTo>
                    <a:pt x="1811" y="70"/>
                  </a:lnTo>
                  <a:lnTo>
                    <a:pt x="1811" y="377"/>
                  </a:lnTo>
                  <a:lnTo>
                    <a:pt x="1903" y="386"/>
                  </a:lnTo>
                  <a:lnTo>
                    <a:pt x="1995" y="401"/>
                  </a:lnTo>
                  <a:lnTo>
                    <a:pt x="2085" y="422"/>
                  </a:lnTo>
                  <a:lnTo>
                    <a:pt x="2172" y="448"/>
                  </a:lnTo>
                  <a:lnTo>
                    <a:pt x="2257" y="479"/>
                  </a:lnTo>
                  <a:lnTo>
                    <a:pt x="2339" y="517"/>
                  </a:lnTo>
                  <a:lnTo>
                    <a:pt x="2418" y="559"/>
                  </a:lnTo>
                  <a:lnTo>
                    <a:pt x="2494" y="607"/>
                  </a:lnTo>
                  <a:lnTo>
                    <a:pt x="2566" y="659"/>
                  </a:lnTo>
                  <a:lnTo>
                    <a:pt x="2634" y="715"/>
                  </a:lnTo>
                  <a:lnTo>
                    <a:pt x="2700" y="776"/>
                  </a:lnTo>
                  <a:lnTo>
                    <a:pt x="2760" y="841"/>
                  </a:lnTo>
                  <a:lnTo>
                    <a:pt x="2817" y="910"/>
                  </a:lnTo>
                  <a:lnTo>
                    <a:pt x="2868" y="982"/>
                  </a:lnTo>
                  <a:lnTo>
                    <a:pt x="2916" y="1058"/>
                  </a:lnTo>
                  <a:lnTo>
                    <a:pt x="2958" y="1137"/>
                  </a:lnTo>
                  <a:lnTo>
                    <a:pt x="2995" y="1219"/>
                  </a:lnTo>
                  <a:lnTo>
                    <a:pt x="3027" y="1303"/>
                  </a:lnTo>
                  <a:lnTo>
                    <a:pt x="3053" y="1390"/>
                  </a:lnTo>
                  <a:lnTo>
                    <a:pt x="3073" y="1479"/>
                  </a:lnTo>
                  <a:lnTo>
                    <a:pt x="3087" y="1571"/>
                  </a:lnTo>
                  <a:lnTo>
                    <a:pt x="3095" y="1665"/>
                  </a:lnTo>
                  <a:lnTo>
                    <a:pt x="3409" y="1665"/>
                  </a:lnTo>
                  <a:lnTo>
                    <a:pt x="3428" y="1668"/>
                  </a:lnTo>
                  <a:lnTo>
                    <a:pt x="3445" y="1674"/>
                  </a:lnTo>
                  <a:lnTo>
                    <a:pt x="3460" y="1686"/>
                  </a:lnTo>
                  <a:lnTo>
                    <a:pt x="3471" y="1699"/>
                  </a:lnTo>
                  <a:lnTo>
                    <a:pt x="3478" y="1716"/>
                  </a:lnTo>
                  <a:lnTo>
                    <a:pt x="3480" y="1735"/>
                  </a:lnTo>
                  <a:lnTo>
                    <a:pt x="3478" y="1754"/>
                  </a:lnTo>
                  <a:lnTo>
                    <a:pt x="3471" y="1771"/>
                  </a:lnTo>
                  <a:lnTo>
                    <a:pt x="3460" y="1784"/>
                  </a:lnTo>
                  <a:lnTo>
                    <a:pt x="3445" y="1796"/>
                  </a:lnTo>
                  <a:lnTo>
                    <a:pt x="3428" y="1802"/>
                  </a:lnTo>
                  <a:lnTo>
                    <a:pt x="3409" y="1805"/>
                  </a:lnTo>
                  <a:lnTo>
                    <a:pt x="3095" y="1805"/>
                  </a:lnTo>
                  <a:lnTo>
                    <a:pt x="3087" y="1899"/>
                  </a:lnTo>
                  <a:lnTo>
                    <a:pt x="3073" y="1991"/>
                  </a:lnTo>
                  <a:lnTo>
                    <a:pt x="3053" y="2080"/>
                  </a:lnTo>
                  <a:lnTo>
                    <a:pt x="3027" y="2167"/>
                  </a:lnTo>
                  <a:lnTo>
                    <a:pt x="2995" y="2251"/>
                  </a:lnTo>
                  <a:lnTo>
                    <a:pt x="2958" y="2333"/>
                  </a:lnTo>
                  <a:lnTo>
                    <a:pt x="2916" y="2412"/>
                  </a:lnTo>
                  <a:lnTo>
                    <a:pt x="2868" y="2488"/>
                  </a:lnTo>
                  <a:lnTo>
                    <a:pt x="2817" y="2560"/>
                  </a:lnTo>
                  <a:lnTo>
                    <a:pt x="2760" y="2629"/>
                  </a:lnTo>
                  <a:lnTo>
                    <a:pt x="2700" y="2694"/>
                  </a:lnTo>
                  <a:lnTo>
                    <a:pt x="2634" y="2755"/>
                  </a:lnTo>
                  <a:lnTo>
                    <a:pt x="2566" y="2811"/>
                  </a:lnTo>
                  <a:lnTo>
                    <a:pt x="2494" y="2863"/>
                  </a:lnTo>
                  <a:lnTo>
                    <a:pt x="2418" y="2911"/>
                  </a:lnTo>
                  <a:lnTo>
                    <a:pt x="2339" y="2953"/>
                  </a:lnTo>
                  <a:lnTo>
                    <a:pt x="2257" y="2991"/>
                  </a:lnTo>
                  <a:lnTo>
                    <a:pt x="2172" y="3022"/>
                  </a:lnTo>
                  <a:lnTo>
                    <a:pt x="2085" y="3048"/>
                  </a:lnTo>
                  <a:lnTo>
                    <a:pt x="1995" y="3069"/>
                  </a:lnTo>
                  <a:lnTo>
                    <a:pt x="1903" y="3084"/>
                  </a:lnTo>
                  <a:lnTo>
                    <a:pt x="1811" y="3093"/>
                  </a:lnTo>
                  <a:lnTo>
                    <a:pt x="1811" y="3400"/>
                  </a:lnTo>
                  <a:lnTo>
                    <a:pt x="1807" y="3418"/>
                  </a:lnTo>
                  <a:lnTo>
                    <a:pt x="1801" y="3435"/>
                  </a:lnTo>
                  <a:lnTo>
                    <a:pt x="1790" y="3450"/>
                  </a:lnTo>
                  <a:lnTo>
                    <a:pt x="1776" y="3461"/>
                  </a:lnTo>
                  <a:lnTo>
                    <a:pt x="1759" y="3468"/>
                  </a:lnTo>
                  <a:lnTo>
                    <a:pt x="1740" y="3470"/>
                  </a:lnTo>
                  <a:lnTo>
                    <a:pt x="1721" y="3468"/>
                  </a:lnTo>
                  <a:lnTo>
                    <a:pt x="1704" y="3461"/>
                  </a:lnTo>
                  <a:lnTo>
                    <a:pt x="1690" y="3450"/>
                  </a:lnTo>
                  <a:lnTo>
                    <a:pt x="1679" y="3435"/>
                  </a:lnTo>
                  <a:lnTo>
                    <a:pt x="1673" y="3418"/>
                  </a:lnTo>
                  <a:lnTo>
                    <a:pt x="1669" y="3400"/>
                  </a:lnTo>
                  <a:lnTo>
                    <a:pt x="1669" y="3094"/>
                  </a:lnTo>
                  <a:lnTo>
                    <a:pt x="1575" y="3086"/>
                  </a:lnTo>
                  <a:lnTo>
                    <a:pt x="1483" y="3071"/>
                  </a:lnTo>
                  <a:lnTo>
                    <a:pt x="1392" y="3051"/>
                  </a:lnTo>
                  <a:lnTo>
                    <a:pt x="1304" y="3026"/>
                  </a:lnTo>
                  <a:lnTo>
                    <a:pt x="1219" y="2995"/>
                  </a:lnTo>
                  <a:lnTo>
                    <a:pt x="1136" y="2957"/>
                  </a:lnTo>
                  <a:lnTo>
                    <a:pt x="1057" y="2915"/>
                  </a:lnTo>
                  <a:lnTo>
                    <a:pt x="980" y="2867"/>
                  </a:lnTo>
                  <a:lnTo>
                    <a:pt x="907" y="2816"/>
                  </a:lnTo>
                  <a:lnTo>
                    <a:pt x="837" y="2759"/>
                  </a:lnTo>
                  <a:lnTo>
                    <a:pt x="772" y="2698"/>
                  </a:lnTo>
                  <a:lnTo>
                    <a:pt x="711" y="2633"/>
                  </a:lnTo>
                  <a:lnTo>
                    <a:pt x="654" y="2565"/>
                  </a:lnTo>
                  <a:lnTo>
                    <a:pt x="601" y="2492"/>
                  </a:lnTo>
                  <a:lnTo>
                    <a:pt x="554" y="2415"/>
                  </a:lnTo>
                  <a:lnTo>
                    <a:pt x="510" y="2336"/>
                  </a:lnTo>
                  <a:lnTo>
                    <a:pt x="472" y="2254"/>
                  </a:lnTo>
                  <a:lnTo>
                    <a:pt x="441" y="2169"/>
                  </a:lnTo>
                  <a:lnTo>
                    <a:pt x="414" y="2081"/>
                  </a:lnTo>
                  <a:lnTo>
                    <a:pt x="394" y="1992"/>
                  </a:lnTo>
                  <a:lnTo>
                    <a:pt x="380" y="1899"/>
                  </a:lnTo>
                  <a:lnTo>
                    <a:pt x="371" y="1805"/>
                  </a:lnTo>
                  <a:lnTo>
                    <a:pt x="71" y="1805"/>
                  </a:lnTo>
                  <a:lnTo>
                    <a:pt x="52" y="1802"/>
                  </a:lnTo>
                  <a:lnTo>
                    <a:pt x="35" y="1796"/>
                  </a:lnTo>
                  <a:lnTo>
                    <a:pt x="20" y="1784"/>
                  </a:lnTo>
                  <a:lnTo>
                    <a:pt x="9" y="1771"/>
                  </a:lnTo>
                  <a:lnTo>
                    <a:pt x="2" y="1754"/>
                  </a:lnTo>
                  <a:lnTo>
                    <a:pt x="0" y="1735"/>
                  </a:lnTo>
                  <a:lnTo>
                    <a:pt x="2" y="1716"/>
                  </a:lnTo>
                  <a:lnTo>
                    <a:pt x="9" y="1699"/>
                  </a:lnTo>
                  <a:lnTo>
                    <a:pt x="20" y="1686"/>
                  </a:lnTo>
                  <a:lnTo>
                    <a:pt x="35" y="1674"/>
                  </a:lnTo>
                  <a:lnTo>
                    <a:pt x="52" y="1668"/>
                  </a:lnTo>
                  <a:lnTo>
                    <a:pt x="71" y="1665"/>
                  </a:lnTo>
                  <a:lnTo>
                    <a:pt x="371" y="1665"/>
                  </a:lnTo>
                  <a:lnTo>
                    <a:pt x="380" y="1571"/>
                  </a:lnTo>
                  <a:lnTo>
                    <a:pt x="394" y="1478"/>
                  </a:lnTo>
                  <a:lnTo>
                    <a:pt x="414" y="1389"/>
                  </a:lnTo>
                  <a:lnTo>
                    <a:pt x="441" y="1301"/>
                  </a:lnTo>
                  <a:lnTo>
                    <a:pt x="472" y="1216"/>
                  </a:lnTo>
                  <a:lnTo>
                    <a:pt x="510" y="1134"/>
                  </a:lnTo>
                  <a:lnTo>
                    <a:pt x="553" y="1055"/>
                  </a:lnTo>
                  <a:lnTo>
                    <a:pt x="601" y="978"/>
                  </a:lnTo>
                  <a:lnTo>
                    <a:pt x="653" y="905"/>
                  </a:lnTo>
                  <a:lnTo>
                    <a:pt x="710" y="837"/>
                  </a:lnTo>
                  <a:lnTo>
                    <a:pt x="772" y="772"/>
                  </a:lnTo>
                  <a:lnTo>
                    <a:pt x="837" y="711"/>
                  </a:lnTo>
                  <a:lnTo>
                    <a:pt x="907" y="654"/>
                  </a:lnTo>
                  <a:lnTo>
                    <a:pt x="980" y="603"/>
                  </a:lnTo>
                  <a:lnTo>
                    <a:pt x="1056" y="555"/>
                  </a:lnTo>
                  <a:lnTo>
                    <a:pt x="1136" y="513"/>
                  </a:lnTo>
                  <a:lnTo>
                    <a:pt x="1218" y="475"/>
                  </a:lnTo>
                  <a:lnTo>
                    <a:pt x="1304" y="444"/>
                  </a:lnTo>
                  <a:lnTo>
                    <a:pt x="1392" y="419"/>
                  </a:lnTo>
                  <a:lnTo>
                    <a:pt x="1483" y="399"/>
                  </a:lnTo>
                  <a:lnTo>
                    <a:pt x="1575" y="384"/>
                  </a:lnTo>
                  <a:lnTo>
                    <a:pt x="1669" y="376"/>
                  </a:lnTo>
                  <a:lnTo>
                    <a:pt x="1669" y="70"/>
                  </a:lnTo>
                  <a:lnTo>
                    <a:pt x="1673" y="52"/>
                  </a:lnTo>
                  <a:lnTo>
                    <a:pt x="1679" y="35"/>
                  </a:lnTo>
                  <a:lnTo>
                    <a:pt x="1690" y="20"/>
                  </a:lnTo>
                  <a:lnTo>
                    <a:pt x="1704" y="9"/>
                  </a:lnTo>
                  <a:lnTo>
                    <a:pt x="1721" y="2"/>
                  </a:lnTo>
                  <a:lnTo>
                    <a:pt x="17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Medium" panose="020B06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8627294" y="3031515"/>
            <a:ext cx="2290778" cy="279904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999810" y="4564880"/>
            <a:ext cx="1545747" cy="717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思源黑体 CN Regular"/>
                <a:cs typeface="+mn-ea"/>
                <a:sym typeface="+mn-lt"/>
              </a:rPr>
              <a:t>感谢您使用我们的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思源黑体 CN Regular"/>
                <a:cs typeface="+mn-ea"/>
                <a:sym typeface="+mn-lt"/>
              </a:rPr>
              <a:t>PPT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思源黑体 CN Regular"/>
                <a:cs typeface="+mn-ea"/>
                <a:sym typeface="+mn-lt"/>
              </a:rPr>
              <a:t>模板，请在此输入您需要的文字内容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思源黑体 CN Regular"/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177902" y="4215665"/>
            <a:ext cx="1189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思源黑体 CN Regular"/>
                <a:cs typeface="+mn-ea"/>
                <a:sym typeface="+mn-lt"/>
              </a:rPr>
              <a:t>请输入标题</a:t>
            </a: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思源黑体 CN Regular"/>
              <a:cs typeface="+mn-ea"/>
              <a:sym typeface="+mn-lt"/>
            </a:endParaRPr>
          </a:p>
        </p:txBody>
      </p:sp>
      <p:grpSp>
        <p:nvGrpSpPr>
          <p:cNvPr id="35" name="Group 114"/>
          <p:cNvGrpSpPr/>
          <p:nvPr/>
        </p:nvGrpSpPr>
        <p:grpSpPr>
          <a:xfrm>
            <a:off x="9494871" y="3459739"/>
            <a:ext cx="555625" cy="555625"/>
            <a:chOff x="654050" y="1917700"/>
            <a:chExt cx="555625" cy="555625"/>
          </a:xfrm>
          <a:solidFill>
            <a:schemeClr val="bg1"/>
          </a:solidFill>
        </p:grpSpPr>
        <p:sp>
          <p:nvSpPr>
            <p:cNvPr id="36" name="Freeform 81"/>
            <p:cNvSpPr>
              <a:spLocks noEditPoints="1"/>
            </p:cNvSpPr>
            <p:nvPr/>
          </p:nvSpPr>
          <p:spPr bwMode="auto">
            <a:xfrm>
              <a:off x="654050" y="1917700"/>
              <a:ext cx="555625" cy="555625"/>
            </a:xfrm>
            <a:custGeom>
              <a:avLst/>
              <a:gdLst>
                <a:gd name="T0" fmla="*/ 181 w 3504"/>
                <a:gd name="T1" fmla="*/ 3034 h 3504"/>
                <a:gd name="T2" fmla="*/ 181 w 3504"/>
                <a:gd name="T3" fmla="*/ 3188 h 3504"/>
                <a:gd name="T4" fmla="*/ 286 w 3504"/>
                <a:gd name="T5" fmla="*/ 3310 h 3504"/>
                <a:gd name="T6" fmla="*/ 440 w 3504"/>
                <a:gd name="T7" fmla="*/ 3332 h 3504"/>
                <a:gd name="T8" fmla="*/ 963 w 3504"/>
                <a:gd name="T9" fmla="*/ 2862 h 3504"/>
                <a:gd name="T10" fmla="*/ 1219 w 3504"/>
                <a:gd name="T11" fmla="*/ 2604 h 3504"/>
                <a:gd name="T12" fmla="*/ 1999 w 3504"/>
                <a:gd name="T13" fmla="*/ 193 h 3504"/>
                <a:gd name="T14" fmla="*/ 1640 w 3504"/>
                <a:gd name="T15" fmla="*/ 342 h 3504"/>
                <a:gd name="T16" fmla="*/ 1351 w 3504"/>
                <a:gd name="T17" fmla="*/ 611 h 3504"/>
                <a:gd name="T18" fmla="*/ 1177 w 3504"/>
                <a:gd name="T19" fmla="*/ 959 h 3504"/>
                <a:gd name="T20" fmla="*/ 1135 w 3504"/>
                <a:gd name="T21" fmla="*/ 1349 h 3504"/>
                <a:gd name="T22" fmla="*/ 1232 w 3504"/>
                <a:gd name="T23" fmla="*/ 1728 h 3504"/>
                <a:gd name="T24" fmla="*/ 1455 w 3504"/>
                <a:gd name="T25" fmla="*/ 2049 h 3504"/>
                <a:gd name="T26" fmla="*/ 1776 w 3504"/>
                <a:gd name="T27" fmla="*/ 2272 h 3504"/>
                <a:gd name="T28" fmla="*/ 2155 w 3504"/>
                <a:gd name="T29" fmla="*/ 2369 h 3504"/>
                <a:gd name="T30" fmla="*/ 2545 w 3504"/>
                <a:gd name="T31" fmla="*/ 2327 h 3504"/>
                <a:gd name="T32" fmla="*/ 2893 w 3504"/>
                <a:gd name="T33" fmla="*/ 2153 h 3504"/>
                <a:gd name="T34" fmla="*/ 3159 w 3504"/>
                <a:gd name="T35" fmla="*/ 1868 h 3504"/>
                <a:gd name="T36" fmla="*/ 3306 w 3504"/>
                <a:gd name="T37" fmla="*/ 1526 h 3504"/>
                <a:gd name="T38" fmla="*/ 3330 w 3504"/>
                <a:gd name="T39" fmla="*/ 1160 h 3504"/>
                <a:gd name="T40" fmla="*/ 3232 w 3504"/>
                <a:gd name="T41" fmla="*/ 803 h 3504"/>
                <a:gd name="T42" fmla="*/ 3013 w 3504"/>
                <a:gd name="T43" fmla="*/ 491 h 3504"/>
                <a:gd name="T44" fmla="*/ 2692 w 3504"/>
                <a:gd name="T45" fmla="*/ 267 h 3504"/>
                <a:gd name="T46" fmla="*/ 2314 w 3504"/>
                <a:gd name="T47" fmla="*/ 171 h 3504"/>
                <a:gd name="T48" fmla="*/ 2484 w 3504"/>
                <a:gd name="T49" fmla="*/ 25 h 3504"/>
                <a:gd name="T50" fmla="*/ 2868 w 3504"/>
                <a:gd name="T51" fmla="*/ 170 h 3504"/>
                <a:gd name="T52" fmla="*/ 3189 w 3504"/>
                <a:gd name="T53" fmla="*/ 434 h 3504"/>
                <a:gd name="T54" fmla="*/ 3407 w 3504"/>
                <a:gd name="T55" fmla="*/ 784 h 3504"/>
                <a:gd name="T56" fmla="*/ 3500 w 3504"/>
                <a:gd name="T57" fmla="*/ 1185 h 3504"/>
                <a:gd name="T58" fmla="*/ 3460 w 3504"/>
                <a:gd name="T59" fmla="*/ 1600 h 3504"/>
                <a:gd name="T60" fmla="*/ 3291 w 3504"/>
                <a:gd name="T61" fmla="*/ 1973 h 3504"/>
                <a:gd name="T62" fmla="*/ 3006 w 3504"/>
                <a:gd name="T63" fmla="*/ 2278 h 3504"/>
                <a:gd name="T64" fmla="*/ 2643 w 3504"/>
                <a:gd name="T65" fmla="*/ 2472 h 3504"/>
                <a:gd name="T66" fmla="*/ 2235 w 3504"/>
                <a:gd name="T67" fmla="*/ 2539 h 3504"/>
                <a:gd name="T68" fmla="*/ 1825 w 3504"/>
                <a:gd name="T69" fmla="*/ 2471 h 3504"/>
                <a:gd name="T70" fmla="*/ 1463 w 3504"/>
                <a:gd name="T71" fmla="*/ 2278 h 3504"/>
                <a:gd name="T72" fmla="*/ 1417 w 3504"/>
                <a:gd name="T73" fmla="*/ 2578 h 3504"/>
                <a:gd name="T74" fmla="*/ 1397 w 3504"/>
                <a:gd name="T75" fmla="*/ 2664 h 3504"/>
                <a:gd name="T76" fmla="*/ 520 w 3504"/>
                <a:gd name="T77" fmla="*/ 3483 h 3504"/>
                <a:gd name="T78" fmla="*/ 307 w 3504"/>
                <a:gd name="T79" fmla="*/ 3494 h 3504"/>
                <a:gd name="T80" fmla="*/ 115 w 3504"/>
                <a:gd name="T81" fmla="*/ 3389 h 3504"/>
                <a:gd name="T82" fmla="*/ 10 w 3504"/>
                <a:gd name="T83" fmla="*/ 3197 h 3504"/>
                <a:gd name="T84" fmla="*/ 21 w 3504"/>
                <a:gd name="T85" fmla="*/ 2984 h 3504"/>
                <a:gd name="T86" fmla="*/ 840 w 3504"/>
                <a:gd name="T87" fmla="*/ 2107 h 3504"/>
                <a:gd name="T88" fmla="*/ 941 w 3504"/>
                <a:gd name="T89" fmla="*/ 2095 h 3504"/>
                <a:gd name="T90" fmla="*/ 1179 w 3504"/>
                <a:gd name="T91" fmla="*/ 1973 h 3504"/>
                <a:gd name="T92" fmla="*/ 1008 w 3504"/>
                <a:gd name="T93" fmla="*/ 1600 h 3504"/>
                <a:gd name="T94" fmla="*/ 968 w 3504"/>
                <a:gd name="T95" fmla="*/ 1185 h 3504"/>
                <a:gd name="T96" fmla="*/ 1062 w 3504"/>
                <a:gd name="T97" fmla="*/ 784 h 3504"/>
                <a:gd name="T98" fmla="*/ 1280 w 3504"/>
                <a:gd name="T99" fmla="*/ 434 h 3504"/>
                <a:gd name="T100" fmla="*/ 1601 w 3504"/>
                <a:gd name="T101" fmla="*/ 170 h 3504"/>
                <a:gd name="T102" fmla="*/ 1985 w 3504"/>
                <a:gd name="T103" fmla="*/ 25 h 3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504" h="3504">
                  <a:moveTo>
                    <a:pt x="642" y="2541"/>
                  </a:moveTo>
                  <a:lnTo>
                    <a:pt x="233" y="2951"/>
                  </a:lnTo>
                  <a:lnTo>
                    <a:pt x="212" y="2976"/>
                  </a:lnTo>
                  <a:lnTo>
                    <a:pt x="194" y="3004"/>
                  </a:lnTo>
                  <a:lnTo>
                    <a:pt x="181" y="3034"/>
                  </a:lnTo>
                  <a:lnTo>
                    <a:pt x="172" y="3064"/>
                  </a:lnTo>
                  <a:lnTo>
                    <a:pt x="168" y="3096"/>
                  </a:lnTo>
                  <a:lnTo>
                    <a:pt x="168" y="3126"/>
                  </a:lnTo>
                  <a:lnTo>
                    <a:pt x="172" y="3158"/>
                  </a:lnTo>
                  <a:lnTo>
                    <a:pt x="181" y="3188"/>
                  </a:lnTo>
                  <a:lnTo>
                    <a:pt x="194" y="3218"/>
                  </a:lnTo>
                  <a:lnTo>
                    <a:pt x="212" y="3246"/>
                  </a:lnTo>
                  <a:lnTo>
                    <a:pt x="233" y="3271"/>
                  </a:lnTo>
                  <a:lnTo>
                    <a:pt x="258" y="3292"/>
                  </a:lnTo>
                  <a:lnTo>
                    <a:pt x="286" y="3310"/>
                  </a:lnTo>
                  <a:lnTo>
                    <a:pt x="316" y="3323"/>
                  </a:lnTo>
                  <a:lnTo>
                    <a:pt x="346" y="3332"/>
                  </a:lnTo>
                  <a:lnTo>
                    <a:pt x="378" y="3336"/>
                  </a:lnTo>
                  <a:lnTo>
                    <a:pt x="408" y="3336"/>
                  </a:lnTo>
                  <a:lnTo>
                    <a:pt x="440" y="3332"/>
                  </a:lnTo>
                  <a:lnTo>
                    <a:pt x="470" y="3323"/>
                  </a:lnTo>
                  <a:lnTo>
                    <a:pt x="500" y="3310"/>
                  </a:lnTo>
                  <a:lnTo>
                    <a:pt x="528" y="3292"/>
                  </a:lnTo>
                  <a:lnTo>
                    <a:pt x="553" y="3271"/>
                  </a:lnTo>
                  <a:lnTo>
                    <a:pt x="963" y="2862"/>
                  </a:lnTo>
                  <a:lnTo>
                    <a:pt x="642" y="2541"/>
                  </a:lnTo>
                  <a:close/>
                  <a:moveTo>
                    <a:pt x="900" y="2285"/>
                  </a:moveTo>
                  <a:lnTo>
                    <a:pt x="762" y="2423"/>
                  </a:lnTo>
                  <a:lnTo>
                    <a:pt x="1081" y="2742"/>
                  </a:lnTo>
                  <a:lnTo>
                    <a:pt x="1219" y="2604"/>
                  </a:lnTo>
                  <a:lnTo>
                    <a:pt x="900" y="2285"/>
                  </a:lnTo>
                  <a:close/>
                  <a:moveTo>
                    <a:pt x="2235" y="168"/>
                  </a:moveTo>
                  <a:lnTo>
                    <a:pt x="2155" y="171"/>
                  </a:lnTo>
                  <a:lnTo>
                    <a:pt x="2076" y="179"/>
                  </a:lnTo>
                  <a:lnTo>
                    <a:pt x="1999" y="193"/>
                  </a:lnTo>
                  <a:lnTo>
                    <a:pt x="1923" y="213"/>
                  </a:lnTo>
                  <a:lnTo>
                    <a:pt x="1849" y="238"/>
                  </a:lnTo>
                  <a:lnTo>
                    <a:pt x="1776" y="267"/>
                  </a:lnTo>
                  <a:lnTo>
                    <a:pt x="1707" y="301"/>
                  </a:lnTo>
                  <a:lnTo>
                    <a:pt x="1640" y="342"/>
                  </a:lnTo>
                  <a:lnTo>
                    <a:pt x="1575" y="386"/>
                  </a:lnTo>
                  <a:lnTo>
                    <a:pt x="1514" y="436"/>
                  </a:lnTo>
                  <a:lnTo>
                    <a:pt x="1455" y="491"/>
                  </a:lnTo>
                  <a:lnTo>
                    <a:pt x="1401" y="549"/>
                  </a:lnTo>
                  <a:lnTo>
                    <a:pt x="1351" y="611"/>
                  </a:lnTo>
                  <a:lnTo>
                    <a:pt x="1306" y="676"/>
                  </a:lnTo>
                  <a:lnTo>
                    <a:pt x="1267" y="743"/>
                  </a:lnTo>
                  <a:lnTo>
                    <a:pt x="1232" y="812"/>
                  </a:lnTo>
                  <a:lnTo>
                    <a:pt x="1202" y="884"/>
                  </a:lnTo>
                  <a:lnTo>
                    <a:pt x="1177" y="959"/>
                  </a:lnTo>
                  <a:lnTo>
                    <a:pt x="1157" y="1034"/>
                  </a:lnTo>
                  <a:lnTo>
                    <a:pt x="1143" y="1112"/>
                  </a:lnTo>
                  <a:lnTo>
                    <a:pt x="1135" y="1190"/>
                  </a:lnTo>
                  <a:lnTo>
                    <a:pt x="1133" y="1269"/>
                  </a:lnTo>
                  <a:lnTo>
                    <a:pt x="1135" y="1349"/>
                  </a:lnTo>
                  <a:lnTo>
                    <a:pt x="1143" y="1428"/>
                  </a:lnTo>
                  <a:lnTo>
                    <a:pt x="1157" y="1505"/>
                  </a:lnTo>
                  <a:lnTo>
                    <a:pt x="1177" y="1581"/>
                  </a:lnTo>
                  <a:lnTo>
                    <a:pt x="1202" y="1655"/>
                  </a:lnTo>
                  <a:lnTo>
                    <a:pt x="1232" y="1728"/>
                  </a:lnTo>
                  <a:lnTo>
                    <a:pt x="1267" y="1797"/>
                  </a:lnTo>
                  <a:lnTo>
                    <a:pt x="1306" y="1864"/>
                  </a:lnTo>
                  <a:lnTo>
                    <a:pt x="1351" y="1929"/>
                  </a:lnTo>
                  <a:lnTo>
                    <a:pt x="1401" y="1990"/>
                  </a:lnTo>
                  <a:lnTo>
                    <a:pt x="1455" y="2049"/>
                  </a:lnTo>
                  <a:lnTo>
                    <a:pt x="1514" y="2103"/>
                  </a:lnTo>
                  <a:lnTo>
                    <a:pt x="1575" y="2153"/>
                  </a:lnTo>
                  <a:lnTo>
                    <a:pt x="1640" y="2198"/>
                  </a:lnTo>
                  <a:lnTo>
                    <a:pt x="1707" y="2237"/>
                  </a:lnTo>
                  <a:lnTo>
                    <a:pt x="1776" y="2272"/>
                  </a:lnTo>
                  <a:lnTo>
                    <a:pt x="1849" y="2302"/>
                  </a:lnTo>
                  <a:lnTo>
                    <a:pt x="1923" y="2327"/>
                  </a:lnTo>
                  <a:lnTo>
                    <a:pt x="1999" y="2347"/>
                  </a:lnTo>
                  <a:lnTo>
                    <a:pt x="2076" y="2361"/>
                  </a:lnTo>
                  <a:lnTo>
                    <a:pt x="2155" y="2369"/>
                  </a:lnTo>
                  <a:lnTo>
                    <a:pt x="2235" y="2371"/>
                  </a:lnTo>
                  <a:lnTo>
                    <a:pt x="2314" y="2369"/>
                  </a:lnTo>
                  <a:lnTo>
                    <a:pt x="2392" y="2361"/>
                  </a:lnTo>
                  <a:lnTo>
                    <a:pt x="2470" y="2347"/>
                  </a:lnTo>
                  <a:lnTo>
                    <a:pt x="2545" y="2327"/>
                  </a:lnTo>
                  <a:lnTo>
                    <a:pt x="2620" y="2302"/>
                  </a:lnTo>
                  <a:lnTo>
                    <a:pt x="2692" y="2272"/>
                  </a:lnTo>
                  <a:lnTo>
                    <a:pt x="2761" y="2237"/>
                  </a:lnTo>
                  <a:lnTo>
                    <a:pt x="2828" y="2198"/>
                  </a:lnTo>
                  <a:lnTo>
                    <a:pt x="2893" y="2153"/>
                  </a:lnTo>
                  <a:lnTo>
                    <a:pt x="2955" y="2103"/>
                  </a:lnTo>
                  <a:lnTo>
                    <a:pt x="3013" y="2049"/>
                  </a:lnTo>
                  <a:lnTo>
                    <a:pt x="3066" y="1992"/>
                  </a:lnTo>
                  <a:lnTo>
                    <a:pt x="3115" y="1931"/>
                  </a:lnTo>
                  <a:lnTo>
                    <a:pt x="3159" y="1868"/>
                  </a:lnTo>
                  <a:lnTo>
                    <a:pt x="3198" y="1803"/>
                  </a:lnTo>
                  <a:lnTo>
                    <a:pt x="3232" y="1736"/>
                  </a:lnTo>
                  <a:lnTo>
                    <a:pt x="3262" y="1667"/>
                  </a:lnTo>
                  <a:lnTo>
                    <a:pt x="3286" y="1597"/>
                  </a:lnTo>
                  <a:lnTo>
                    <a:pt x="3306" y="1526"/>
                  </a:lnTo>
                  <a:lnTo>
                    <a:pt x="3320" y="1453"/>
                  </a:lnTo>
                  <a:lnTo>
                    <a:pt x="3330" y="1380"/>
                  </a:lnTo>
                  <a:lnTo>
                    <a:pt x="3335" y="1307"/>
                  </a:lnTo>
                  <a:lnTo>
                    <a:pt x="3335" y="1233"/>
                  </a:lnTo>
                  <a:lnTo>
                    <a:pt x="3330" y="1160"/>
                  </a:lnTo>
                  <a:lnTo>
                    <a:pt x="3320" y="1086"/>
                  </a:lnTo>
                  <a:lnTo>
                    <a:pt x="3306" y="1014"/>
                  </a:lnTo>
                  <a:lnTo>
                    <a:pt x="3286" y="943"/>
                  </a:lnTo>
                  <a:lnTo>
                    <a:pt x="3262" y="873"/>
                  </a:lnTo>
                  <a:lnTo>
                    <a:pt x="3232" y="803"/>
                  </a:lnTo>
                  <a:lnTo>
                    <a:pt x="3198" y="736"/>
                  </a:lnTo>
                  <a:lnTo>
                    <a:pt x="3159" y="672"/>
                  </a:lnTo>
                  <a:lnTo>
                    <a:pt x="3115" y="609"/>
                  </a:lnTo>
                  <a:lnTo>
                    <a:pt x="3066" y="548"/>
                  </a:lnTo>
                  <a:lnTo>
                    <a:pt x="3013" y="491"/>
                  </a:lnTo>
                  <a:lnTo>
                    <a:pt x="2955" y="436"/>
                  </a:lnTo>
                  <a:lnTo>
                    <a:pt x="2893" y="386"/>
                  </a:lnTo>
                  <a:lnTo>
                    <a:pt x="2828" y="342"/>
                  </a:lnTo>
                  <a:lnTo>
                    <a:pt x="2761" y="301"/>
                  </a:lnTo>
                  <a:lnTo>
                    <a:pt x="2692" y="267"/>
                  </a:lnTo>
                  <a:lnTo>
                    <a:pt x="2620" y="238"/>
                  </a:lnTo>
                  <a:lnTo>
                    <a:pt x="2545" y="213"/>
                  </a:lnTo>
                  <a:lnTo>
                    <a:pt x="2470" y="193"/>
                  </a:lnTo>
                  <a:lnTo>
                    <a:pt x="2392" y="179"/>
                  </a:lnTo>
                  <a:lnTo>
                    <a:pt x="2314" y="171"/>
                  </a:lnTo>
                  <a:lnTo>
                    <a:pt x="2235" y="168"/>
                  </a:lnTo>
                  <a:close/>
                  <a:moveTo>
                    <a:pt x="2235" y="0"/>
                  </a:moveTo>
                  <a:lnTo>
                    <a:pt x="2319" y="4"/>
                  </a:lnTo>
                  <a:lnTo>
                    <a:pt x="2402" y="12"/>
                  </a:lnTo>
                  <a:lnTo>
                    <a:pt x="2484" y="25"/>
                  </a:lnTo>
                  <a:lnTo>
                    <a:pt x="2564" y="44"/>
                  </a:lnTo>
                  <a:lnTo>
                    <a:pt x="2643" y="67"/>
                  </a:lnTo>
                  <a:lnTo>
                    <a:pt x="2720" y="97"/>
                  </a:lnTo>
                  <a:lnTo>
                    <a:pt x="2795" y="131"/>
                  </a:lnTo>
                  <a:lnTo>
                    <a:pt x="2868" y="170"/>
                  </a:lnTo>
                  <a:lnTo>
                    <a:pt x="2938" y="213"/>
                  </a:lnTo>
                  <a:lnTo>
                    <a:pt x="3006" y="262"/>
                  </a:lnTo>
                  <a:lnTo>
                    <a:pt x="3070" y="315"/>
                  </a:lnTo>
                  <a:lnTo>
                    <a:pt x="3131" y="373"/>
                  </a:lnTo>
                  <a:lnTo>
                    <a:pt x="3189" y="434"/>
                  </a:lnTo>
                  <a:lnTo>
                    <a:pt x="3242" y="498"/>
                  </a:lnTo>
                  <a:lnTo>
                    <a:pt x="3291" y="566"/>
                  </a:lnTo>
                  <a:lnTo>
                    <a:pt x="3335" y="636"/>
                  </a:lnTo>
                  <a:lnTo>
                    <a:pt x="3373" y="709"/>
                  </a:lnTo>
                  <a:lnTo>
                    <a:pt x="3407" y="784"/>
                  </a:lnTo>
                  <a:lnTo>
                    <a:pt x="3437" y="861"/>
                  </a:lnTo>
                  <a:lnTo>
                    <a:pt x="3460" y="940"/>
                  </a:lnTo>
                  <a:lnTo>
                    <a:pt x="3479" y="1020"/>
                  </a:lnTo>
                  <a:lnTo>
                    <a:pt x="3492" y="1102"/>
                  </a:lnTo>
                  <a:lnTo>
                    <a:pt x="3500" y="1185"/>
                  </a:lnTo>
                  <a:lnTo>
                    <a:pt x="3504" y="1269"/>
                  </a:lnTo>
                  <a:lnTo>
                    <a:pt x="3500" y="1354"/>
                  </a:lnTo>
                  <a:lnTo>
                    <a:pt x="3492" y="1437"/>
                  </a:lnTo>
                  <a:lnTo>
                    <a:pt x="3479" y="1519"/>
                  </a:lnTo>
                  <a:lnTo>
                    <a:pt x="3460" y="1600"/>
                  </a:lnTo>
                  <a:lnTo>
                    <a:pt x="3437" y="1679"/>
                  </a:lnTo>
                  <a:lnTo>
                    <a:pt x="3407" y="1755"/>
                  </a:lnTo>
                  <a:lnTo>
                    <a:pt x="3373" y="1831"/>
                  </a:lnTo>
                  <a:lnTo>
                    <a:pt x="3335" y="1903"/>
                  </a:lnTo>
                  <a:lnTo>
                    <a:pt x="3291" y="1973"/>
                  </a:lnTo>
                  <a:lnTo>
                    <a:pt x="3242" y="2040"/>
                  </a:lnTo>
                  <a:lnTo>
                    <a:pt x="3189" y="2105"/>
                  </a:lnTo>
                  <a:lnTo>
                    <a:pt x="3131" y="2167"/>
                  </a:lnTo>
                  <a:lnTo>
                    <a:pt x="3070" y="2224"/>
                  </a:lnTo>
                  <a:lnTo>
                    <a:pt x="3006" y="2278"/>
                  </a:lnTo>
                  <a:lnTo>
                    <a:pt x="2938" y="2327"/>
                  </a:lnTo>
                  <a:lnTo>
                    <a:pt x="2868" y="2370"/>
                  </a:lnTo>
                  <a:lnTo>
                    <a:pt x="2795" y="2408"/>
                  </a:lnTo>
                  <a:lnTo>
                    <a:pt x="2720" y="2442"/>
                  </a:lnTo>
                  <a:lnTo>
                    <a:pt x="2643" y="2472"/>
                  </a:lnTo>
                  <a:lnTo>
                    <a:pt x="2564" y="2496"/>
                  </a:lnTo>
                  <a:lnTo>
                    <a:pt x="2484" y="2515"/>
                  </a:lnTo>
                  <a:lnTo>
                    <a:pt x="2402" y="2528"/>
                  </a:lnTo>
                  <a:lnTo>
                    <a:pt x="2319" y="2536"/>
                  </a:lnTo>
                  <a:lnTo>
                    <a:pt x="2235" y="2539"/>
                  </a:lnTo>
                  <a:lnTo>
                    <a:pt x="2150" y="2536"/>
                  </a:lnTo>
                  <a:lnTo>
                    <a:pt x="2067" y="2528"/>
                  </a:lnTo>
                  <a:lnTo>
                    <a:pt x="1985" y="2515"/>
                  </a:lnTo>
                  <a:lnTo>
                    <a:pt x="1904" y="2496"/>
                  </a:lnTo>
                  <a:lnTo>
                    <a:pt x="1825" y="2471"/>
                  </a:lnTo>
                  <a:lnTo>
                    <a:pt x="1748" y="2442"/>
                  </a:lnTo>
                  <a:lnTo>
                    <a:pt x="1673" y="2408"/>
                  </a:lnTo>
                  <a:lnTo>
                    <a:pt x="1601" y="2370"/>
                  </a:lnTo>
                  <a:lnTo>
                    <a:pt x="1531" y="2325"/>
                  </a:lnTo>
                  <a:lnTo>
                    <a:pt x="1463" y="2278"/>
                  </a:lnTo>
                  <a:lnTo>
                    <a:pt x="1398" y="2224"/>
                  </a:lnTo>
                  <a:lnTo>
                    <a:pt x="1237" y="2386"/>
                  </a:lnTo>
                  <a:lnTo>
                    <a:pt x="1397" y="2546"/>
                  </a:lnTo>
                  <a:lnTo>
                    <a:pt x="1408" y="2561"/>
                  </a:lnTo>
                  <a:lnTo>
                    <a:pt x="1417" y="2578"/>
                  </a:lnTo>
                  <a:lnTo>
                    <a:pt x="1420" y="2596"/>
                  </a:lnTo>
                  <a:lnTo>
                    <a:pt x="1420" y="2614"/>
                  </a:lnTo>
                  <a:lnTo>
                    <a:pt x="1417" y="2632"/>
                  </a:lnTo>
                  <a:lnTo>
                    <a:pt x="1408" y="2649"/>
                  </a:lnTo>
                  <a:lnTo>
                    <a:pt x="1397" y="2664"/>
                  </a:lnTo>
                  <a:lnTo>
                    <a:pt x="671" y="3389"/>
                  </a:lnTo>
                  <a:lnTo>
                    <a:pt x="637" y="3420"/>
                  </a:lnTo>
                  <a:lnTo>
                    <a:pt x="600" y="3446"/>
                  </a:lnTo>
                  <a:lnTo>
                    <a:pt x="561" y="3467"/>
                  </a:lnTo>
                  <a:lnTo>
                    <a:pt x="520" y="3483"/>
                  </a:lnTo>
                  <a:lnTo>
                    <a:pt x="479" y="3494"/>
                  </a:lnTo>
                  <a:lnTo>
                    <a:pt x="436" y="3502"/>
                  </a:lnTo>
                  <a:lnTo>
                    <a:pt x="392" y="3504"/>
                  </a:lnTo>
                  <a:lnTo>
                    <a:pt x="350" y="3502"/>
                  </a:lnTo>
                  <a:lnTo>
                    <a:pt x="307" y="3494"/>
                  </a:lnTo>
                  <a:lnTo>
                    <a:pt x="266" y="3483"/>
                  </a:lnTo>
                  <a:lnTo>
                    <a:pt x="224" y="3467"/>
                  </a:lnTo>
                  <a:lnTo>
                    <a:pt x="186" y="3446"/>
                  </a:lnTo>
                  <a:lnTo>
                    <a:pt x="149" y="3420"/>
                  </a:lnTo>
                  <a:lnTo>
                    <a:pt x="115" y="3389"/>
                  </a:lnTo>
                  <a:lnTo>
                    <a:pt x="84" y="3355"/>
                  </a:lnTo>
                  <a:lnTo>
                    <a:pt x="59" y="3318"/>
                  </a:lnTo>
                  <a:lnTo>
                    <a:pt x="37" y="3280"/>
                  </a:lnTo>
                  <a:lnTo>
                    <a:pt x="21" y="3238"/>
                  </a:lnTo>
                  <a:lnTo>
                    <a:pt x="10" y="3197"/>
                  </a:lnTo>
                  <a:lnTo>
                    <a:pt x="2" y="3154"/>
                  </a:lnTo>
                  <a:lnTo>
                    <a:pt x="0" y="3112"/>
                  </a:lnTo>
                  <a:lnTo>
                    <a:pt x="2" y="3068"/>
                  </a:lnTo>
                  <a:lnTo>
                    <a:pt x="10" y="3025"/>
                  </a:lnTo>
                  <a:lnTo>
                    <a:pt x="21" y="2984"/>
                  </a:lnTo>
                  <a:lnTo>
                    <a:pt x="37" y="2943"/>
                  </a:lnTo>
                  <a:lnTo>
                    <a:pt x="59" y="2904"/>
                  </a:lnTo>
                  <a:lnTo>
                    <a:pt x="84" y="2867"/>
                  </a:lnTo>
                  <a:lnTo>
                    <a:pt x="115" y="2833"/>
                  </a:lnTo>
                  <a:lnTo>
                    <a:pt x="840" y="2107"/>
                  </a:lnTo>
                  <a:lnTo>
                    <a:pt x="857" y="2095"/>
                  </a:lnTo>
                  <a:lnTo>
                    <a:pt x="878" y="2086"/>
                  </a:lnTo>
                  <a:lnTo>
                    <a:pt x="900" y="2083"/>
                  </a:lnTo>
                  <a:lnTo>
                    <a:pt x="921" y="2086"/>
                  </a:lnTo>
                  <a:lnTo>
                    <a:pt x="941" y="2095"/>
                  </a:lnTo>
                  <a:lnTo>
                    <a:pt x="958" y="2107"/>
                  </a:lnTo>
                  <a:lnTo>
                    <a:pt x="1118" y="2267"/>
                  </a:lnTo>
                  <a:lnTo>
                    <a:pt x="1280" y="2106"/>
                  </a:lnTo>
                  <a:lnTo>
                    <a:pt x="1226" y="2042"/>
                  </a:lnTo>
                  <a:lnTo>
                    <a:pt x="1179" y="1973"/>
                  </a:lnTo>
                  <a:lnTo>
                    <a:pt x="1134" y="1903"/>
                  </a:lnTo>
                  <a:lnTo>
                    <a:pt x="1096" y="1831"/>
                  </a:lnTo>
                  <a:lnTo>
                    <a:pt x="1062" y="1756"/>
                  </a:lnTo>
                  <a:lnTo>
                    <a:pt x="1033" y="1679"/>
                  </a:lnTo>
                  <a:lnTo>
                    <a:pt x="1008" y="1600"/>
                  </a:lnTo>
                  <a:lnTo>
                    <a:pt x="989" y="1519"/>
                  </a:lnTo>
                  <a:lnTo>
                    <a:pt x="976" y="1437"/>
                  </a:lnTo>
                  <a:lnTo>
                    <a:pt x="968" y="1354"/>
                  </a:lnTo>
                  <a:lnTo>
                    <a:pt x="965" y="1269"/>
                  </a:lnTo>
                  <a:lnTo>
                    <a:pt x="968" y="1185"/>
                  </a:lnTo>
                  <a:lnTo>
                    <a:pt x="976" y="1102"/>
                  </a:lnTo>
                  <a:lnTo>
                    <a:pt x="989" y="1020"/>
                  </a:lnTo>
                  <a:lnTo>
                    <a:pt x="1008" y="940"/>
                  </a:lnTo>
                  <a:lnTo>
                    <a:pt x="1032" y="861"/>
                  </a:lnTo>
                  <a:lnTo>
                    <a:pt x="1062" y="784"/>
                  </a:lnTo>
                  <a:lnTo>
                    <a:pt x="1096" y="709"/>
                  </a:lnTo>
                  <a:lnTo>
                    <a:pt x="1134" y="636"/>
                  </a:lnTo>
                  <a:lnTo>
                    <a:pt x="1177" y="566"/>
                  </a:lnTo>
                  <a:lnTo>
                    <a:pt x="1226" y="498"/>
                  </a:lnTo>
                  <a:lnTo>
                    <a:pt x="1280" y="434"/>
                  </a:lnTo>
                  <a:lnTo>
                    <a:pt x="1337" y="373"/>
                  </a:lnTo>
                  <a:lnTo>
                    <a:pt x="1399" y="315"/>
                  </a:lnTo>
                  <a:lnTo>
                    <a:pt x="1464" y="262"/>
                  </a:lnTo>
                  <a:lnTo>
                    <a:pt x="1531" y="213"/>
                  </a:lnTo>
                  <a:lnTo>
                    <a:pt x="1601" y="170"/>
                  </a:lnTo>
                  <a:lnTo>
                    <a:pt x="1673" y="131"/>
                  </a:lnTo>
                  <a:lnTo>
                    <a:pt x="1749" y="97"/>
                  </a:lnTo>
                  <a:lnTo>
                    <a:pt x="1825" y="67"/>
                  </a:lnTo>
                  <a:lnTo>
                    <a:pt x="1904" y="44"/>
                  </a:lnTo>
                  <a:lnTo>
                    <a:pt x="1985" y="25"/>
                  </a:lnTo>
                  <a:lnTo>
                    <a:pt x="2067" y="12"/>
                  </a:lnTo>
                  <a:lnTo>
                    <a:pt x="2150" y="4"/>
                  </a:lnTo>
                  <a:lnTo>
                    <a:pt x="22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Medium" panose="020B06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Freeform 82"/>
            <p:cNvSpPr>
              <a:spLocks noEditPoints="1"/>
            </p:cNvSpPr>
            <p:nvPr/>
          </p:nvSpPr>
          <p:spPr bwMode="auto">
            <a:xfrm>
              <a:off x="869950" y="1979613"/>
              <a:ext cx="277813" cy="277812"/>
            </a:xfrm>
            <a:custGeom>
              <a:avLst/>
              <a:gdLst>
                <a:gd name="T0" fmla="*/ 756 w 1754"/>
                <a:gd name="T1" fmla="*/ 177 h 1753"/>
                <a:gd name="T2" fmla="*/ 582 w 1754"/>
                <a:gd name="T3" fmla="*/ 232 h 1753"/>
                <a:gd name="T4" fmla="*/ 424 w 1754"/>
                <a:gd name="T5" fmla="*/ 332 h 1753"/>
                <a:gd name="T6" fmla="*/ 295 w 1754"/>
                <a:gd name="T7" fmla="*/ 471 h 1753"/>
                <a:gd name="T8" fmla="*/ 210 w 1754"/>
                <a:gd name="T9" fmla="*/ 634 h 1753"/>
                <a:gd name="T10" fmla="*/ 170 w 1754"/>
                <a:gd name="T11" fmla="*/ 815 h 1753"/>
                <a:gd name="T12" fmla="*/ 179 w 1754"/>
                <a:gd name="T13" fmla="*/ 1001 h 1753"/>
                <a:gd name="T14" fmla="*/ 233 w 1754"/>
                <a:gd name="T15" fmla="*/ 1176 h 1753"/>
                <a:gd name="T16" fmla="*/ 333 w 1754"/>
                <a:gd name="T17" fmla="*/ 1333 h 1753"/>
                <a:gd name="T18" fmla="*/ 474 w 1754"/>
                <a:gd name="T19" fmla="*/ 1460 h 1753"/>
                <a:gd name="T20" fmla="*/ 638 w 1754"/>
                <a:gd name="T21" fmla="*/ 1545 h 1753"/>
                <a:gd name="T22" fmla="*/ 817 w 1754"/>
                <a:gd name="T23" fmla="*/ 1584 h 1753"/>
                <a:gd name="T24" fmla="*/ 998 w 1754"/>
                <a:gd name="T25" fmla="*/ 1576 h 1753"/>
                <a:gd name="T26" fmla="*/ 1172 w 1754"/>
                <a:gd name="T27" fmla="*/ 1522 h 1753"/>
                <a:gd name="T28" fmla="*/ 1331 w 1754"/>
                <a:gd name="T29" fmla="*/ 1422 h 1753"/>
                <a:gd name="T30" fmla="*/ 1460 w 1754"/>
                <a:gd name="T31" fmla="*/ 1283 h 1753"/>
                <a:gd name="T32" fmla="*/ 1545 w 1754"/>
                <a:gd name="T33" fmla="*/ 1120 h 1753"/>
                <a:gd name="T34" fmla="*/ 1584 w 1754"/>
                <a:gd name="T35" fmla="*/ 939 h 1753"/>
                <a:gd name="T36" fmla="*/ 1575 w 1754"/>
                <a:gd name="T37" fmla="*/ 753 h 1753"/>
                <a:gd name="T38" fmla="*/ 1521 w 1754"/>
                <a:gd name="T39" fmla="*/ 577 h 1753"/>
                <a:gd name="T40" fmla="*/ 1421 w 1754"/>
                <a:gd name="T41" fmla="*/ 421 h 1753"/>
                <a:gd name="T42" fmla="*/ 1281 w 1754"/>
                <a:gd name="T43" fmla="*/ 293 h 1753"/>
                <a:gd name="T44" fmla="*/ 1116 w 1754"/>
                <a:gd name="T45" fmla="*/ 208 h 1753"/>
                <a:gd name="T46" fmla="*/ 937 w 1754"/>
                <a:gd name="T47" fmla="*/ 170 h 1753"/>
                <a:gd name="T48" fmla="*/ 945 w 1754"/>
                <a:gd name="T49" fmla="*/ 3 h 1753"/>
                <a:gd name="T50" fmla="*/ 1144 w 1754"/>
                <a:gd name="T51" fmla="*/ 41 h 1753"/>
                <a:gd name="T52" fmla="*/ 1331 w 1754"/>
                <a:gd name="T53" fmla="*/ 126 h 1753"/>
                <a:gd name="T54" fmla="*/ 1497 w 1754"/>
                <a:gd name="T55" fmla="*/ 257 h 1753"/>
                <a:gd name="T56" fmla="*/ 1625 w 1754"/>
                <a:gd name="T57" fmla="*/ 420 h 1753"/>
                <a:gd name="T58" fmla="*/ 1712 w 1754"/>
                <a:gd name="T59" fmla="*/ 605 h 1753"/>
                <a:gd name="T60" fmla="*/ 1751 w 1754"/>
                <a:gd name="T61" fmla="*/ 807 h 1753"/>
                <a:gd name="T62" fmla="*/ 1744 w 1754"/>
                <a:gd name="T63" fmla="*/ 1016 h 1753"/>
                <a:gd name="T64" fmla="*/ 1688 w 1754"/>
                <a:gd name="T65" fmla="*/ 1212 h 1753"/>
                <a:gd name="T66" fmla="*/ 1587 w 1754"/>
                <a:gd name="T67" fmla="*/ 1391 h 1753"/>
                <a:gd name="T68" fmla="*/ 1445 w 1754"/>
                <a:gd name="T69" fmla="*/ 1545 h 1753"/>
                <a:gd name="T70" fmla="*/ 1270 w 1754"/>
                <a:gd name="T71" fmla="*/ 1661 h 1753"/>
                <a:gd name="T72" fmla="*/ 1078 w 1754"/>
                <a:gd name="T73" fmla="*/ 1730 h 1753"/>
                <a:gd name="T74" fmla="*/ 878 w 1754"/>
                <a:gd name="T75" fmla="*/ 1753 h 1753"/>
                <a:gd name="T76" fmla="*/ 677 w 1754"/>
                <a:gd name="T77" fmla="*/ 1730 h 1753"/>
                <a:gd name="T78" fmla="*/ 484 w 1754"/>
                <a:gd name="T79" fmla="*/ 1661 h 1753"/>
                <a:gd name="T80" fmla="*/ 310 w 1754"/>
                <a:gd name="T81" fmla="*/ 1545 h 1753"/>
                <a:gd name="T82" fmla="*/ 167 w 1754"/>
                <a:gd name="T83" fmla="*/ 1391 h 1753"/>
                <a:gd name="T84" fmla="*/ 66 w 1754"/>
                <a:gd name="T85" fmla="*/ 1212 h 1753"/>
                <a:gd name="T86" fmla="*/ 11 w 1754"/>
                <a:gd name="T87" fmla="*/ 1016 h 1753"/>
                <a:gd name="T88" fmla="*/ 3 w 1754"/>
                <a:gd name="T89" fmla="*/ 807 h 1753"/>
                <a:gd name="T90" fmla="*/ 43 w 1754"/>
                <a:gd name="T91" fmla="*/ 605 h 1753"/>
                <a:gd name="T92" fmla="*/ 129 w 1754"/>
                <a:gd name="T93" fmla="*/ 420 h 1753"/>
                <a:gd name="T94" fmla="*/ 258 w 1754"/>
                <a:gd name="T95" fmla="*/ 257 h 1753"/>
                <a:gd name="T96" fmla="*/ 424 w 1754"/>
                <a:gd name="T97" fmla="*/ 126 h 1753"/>
                <a:gd name="T98" fmla="*/ 611 w 1754"/>
                <a:gd name="T99" fmla="*/ 41 h 1753"/>
                <a:gd name="T100" fmla="*/ 810 w 1754"/>
                <a:gd name="T101" fmla="*/ 3 h 1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54" h="1753">
                  <a:moveTo>
                    <a:pt x="878" y="168"/>
                  </a:moveTo>
                  <a:lnTo>
                    <a:pt x="817" y="170"/>
                  </a:lnTo>
                  <a:lnTo>
                    <a:pt x="756" y="177"/>
                  </a:lnTo>
                  <a:lnTo>
                    <a:pt x="697" y="190"/>
                  </a:lnTo>
                  <a:lnTo>
                    <a:pt x="638" y="208"/>
                  </a:lnTo>
                  <a:lnTo>
                    <a:pt x="582" y="232"/>
                  </a:lnTo>
                  <a:lnTo>
                    <a:pt x="527" y="259"/>
                  </a:lnTo>
                  <a:lnTo>
                    <a:pt x="474" y="293"/>
                  </a:lnTo>
                  <a:lnTo>
                    <a:pt x="424" y="332"/>
                  </a:lnTo>
                  <a:lnTo>
                    <a:pt x="376" y="375"/>
                  </a:lnTo>
                  <a:lnTo>
                    <a:pt x="333" y="421"/>
                  </a:lnTo>
                  <a:lnTo>
                    <a:pt x="295" y="471"/>
                  </a:lnTo>
                  <a:lnTo>
                    <a:pt x="262" y="522"/>
                  </a:lnTo>
                  <a:lnTo>
                    <a:pt x="233" y="577"/>
                  </a:lnTo>
                  <a:lnTo>
                    <a:pt x="210" y="634"/>
                  </a:lnTo>
                  <a:lnTo>
                    <a:pt x="192" y="692"/>
                  </a:lnTo>
                  <a:lnTo>
                    <a:pt x="179" y="753"/>
                  </a:lnTo>
                  <a:lnTo>
                    <a:pt x="170" y="815"/>
                  </a:lnTo>
                  <a:lnTo>
                    <a:pt x="167" y="876"/>
                  </a:lnTo>
                  <a:lnTo>
                    <a:pt x="170" y="939"/>
                  </a:lnTo>
                  <a:lnTo>
                    <a:pt x="179" y="1001"/>
                  </a:lnTo>
                  <a:lnTo>
                    <a:pt x="192" y="1061"/>
                  </a:lnTo>
                  <a:lnTo>
                    <a:pt x="210" y="1120"/>
                  </a:lnTo>
                  <a:lnTo>
                    <a:pt x="233" y="1176"/>
                  </a:lnTo>
                  <a:lnTo>
                    <a:pt x="262" y="1230"/>
                  </a:lnTo>
                  <a:lnTo>
                    <a:pt x="295" y="1283"/>
                  </a:lnTo>
                  <a:lnTo>
                    <a:pt x="333" y="1333"/>
                  </a:lnTo>
                  <a:lnTo>
                    <a:pt x="376" y="1378"/>
                  </a:lnTo>
                  <a:lnTo>
                    <a:pt x="424" y="1422"/>
                  </a:lnTo>
                  <a:lnTo>
                    <a:pt x="474" y="1460"/>
                  </a:lnTo>
                  <a:lnTo>
                    <a:pt x="527" y="1494"/>
                  </a:lnTo>
                  <a:lnTo>
                    <a:pt x="582" y="1522"/>
                  </a:lnTo>
                  <a:lnTo>
                    <a:pt x="638" y="1545"/>
                  </a:lnTo>
                  <a:lnTo>
                    <a:pt x="697" y="1563"/>
                  </a:lnTo>
                  <a:lnTo>
                    <a:pt x="756" y="1576"/>
                  </a:lnTo>
                  <a:lnTo>
                    <a:pt x="817" y="1584"/>
                  </a:lnTo>
                  <a:lnTo>
                    <a:pt x="878" y="1586"/>
                  </a:lnTo>
                  <a:lnTo>
                    <a:pt x="937" y="1584"/>
                  </a:lnTo>
                  <a:lnTo>
                    <a:pt x="998" y="1576"/>
                  </a:lnTo>
                  <a:lnTo>
                    <a:pt x="1057" y="1563"/>
                  </a:lnTo>
                  <a:lnTo>
                    <a:pt x="1116" y="1545"/>
                  </a:lnTo>
                  <a:lnTo>
                    <a:pt x="1172" y="1522"/>
                  </a:lnTo>
                  <a:lnTo>
                    <a:pt x="1228" y="1494"/>
                  </a:lnTo>
                  <a:lnTo>
                    <a:pt x="1281" y="1460"/>
                  </a:lnTo>
                  <a:lnTo>
                    <a:pt x="1331" y="1422"/>
                  </a:lnTo>
                  <a:lnTo>
                    <a:pt x="1379" y="1378"/>
                  </a:lnTo>
                  <a:lnTo>
                    <a:pt x="1421" y="1333"/>
                  </a:lnTo>
                  <a:lnTo>
                    <a:pt x="1460" y="1283"/>
                  </a:lnTo>
                  <a:lnTo>
                    <a:pt x="1492" y="1230"/>
                  </a:lnTo>
                  <a:lnTo>
                    <a:pt x="1521" y="1176"/>
                  </a:lnTo>
                  <a:lnTo>
                    <a:pt x="1545" y="1120"/>
                  </a:lnTo>
                  <a:lnTo>
                    <a:pt x="1563" y="1061"/>
                  </a:lnTo>
                  <a:lnTo>
                    <a:pt x="1575" y="1001"/>
                  </a:lnTo>
                  <a:lnTo>
                    <a:pt x="1584" y="939"/>
                  </a:lnTo>
                  <a:lnTo>
                    <a:pt x="1587" y="876"/>
                  </a:lnTo>
                  <a:lnTo>
                    <a:pt x="1584" y="815"/>
                  </a:lnTo>
                  <a:lnTo>
                    <a:pt x="1575" y="753"/>
                  </a:lnTo>
                  <a:lnTo>
                    <a:pt x="1563" y="692"/>
                  </a:lnTo>
                  <a:lnTo>
                    <a:pt x="1545" y="634"/>
                  </a:lnTo>
                  <a:lnTo>
                    <a:pt x="1521" y="577"/>
                  </a:lnTo>
                  <a:lnTo>
                    <a:pt x="1492" y="522"/>
                  </a:lnTo>
                  <a:lnTo>
                    <a:pt x="1460" y="471"/>
                  </a:lnTo>
                  <a:lnTo>
                    <a:pt x="1421" y="421"/>
                  </a:lnTo>
                  <a:lnTo>
                    <a:pt x="1379" y="375"/>
                  </a:lnTo>
                  <a:lnTo>
                    <a:pt x="1331" y="332"/>
                  </a:lnTo>
                  <a:lnTo>
                    <a:pt x="1281" y="293"/>
                  </a:lnTo>
                  <a:lnTo>
                    <a:pt x="1228" y="259"/>
                  </a:lnTo>
                  <a:lnTo>
                    <a:pt x="1172" y="232"/>
                  </a:lnTo>
                  <a:lnTo>
                    <a:pt x="1116" y="208"/>
                  </a:lnTo>
                  <a:lnTo>
                    <a:pt x="1057" y="190"/>
                  </a:lnTo>
                  <a:lnTo>
                    <a:pt x="998" y="177"/>
                  </a:lnTo>
                  <a:lnTo>
                    <a:pt x="937" y="170"/>
                  </a:lnTo>
                  <a:lnTo>
                    <a:pt x="878" y="168"/>
                  </a:lnTo>
                  <a:close/>
                  <a:moveTo>
                    <a:pt x="878" y="0"/>
                  </a:moveTo>
                  <a:lnTo>
                    <a:pt x="945" y="3"/>
                  </a:lnTo>
                  <a:lnTo>
                    <a:pt x="1012" y="11"/>
                  </a:lnTo>
                  <a:lnTo>
                    <a:pt x="1078" y="23"/>
                  </a:lnTo>
                  <a:lnTo>
                    <a:pt x="1144" y="41"/>
                  </a:lnTo>
                  <a:lnTo>
                    <a:pt x="1207" y="65"/>
                  </a:lnTo>
                  <a:lnTo>
                    <a:pt x="1270" y="92"/>
                  </a:lnTo>
                  <a:lnTo>
                    <a:pt x="1331" y="126"/>
                  </a:lnTo>
                  <a:lnTo>
                    <a:pt x="1388" y="165"/>
                  </a:lnTo>
                  <a:lnTo>
                    <a:pt x="1445" y="208"/>
                  </a:lnTo>
                  <a:lnTo>
                    <a:pt x="1497" y="257"/>
                  </a:lnTo>
                  <a:lnTo>
                    <a:pt x="1545" y="308"/>
                  </a:lnTo>
                  <a:lnTo>
                    <a:pt x="1587" y="363"/>
                  </a:lnTo>
                  <a:lnTo>
                    <a:pt x="1625" y="420"/>
                  </a:lnTo>
                  <a:lnTo>
                    <a:pt x="1659" y="480"/>
                  </a:lnTo>
                  <a:lnTo>
                    <a:pt x="1688" y="541"/>
                  </a:lnTo>
                  <a:lnTo>
                    <a:pt x="1712" y="605"/>
                  </a:lnTo>
                  <a:lnTo>
                    <a:pt x="1730" y="671"/>
                  </a:lnTo>
                  <a:lnTo>
                    <a:pt x="1744" y="738"/>
                  </a:lnTo>
                  <a:lnTo>
                    <a:pt x="1751" y="807"/>
                  </a:lnTo>
                  <a:lnTo>
                    <a:pt x="1754" y="876"/>
                  </a:lnTo>
                  <a:lnTo>
                    <a:pt x="1751" y="947"/>
                  </a:lnTo>
                  <a:lnTo>
                    <a:pt x="1744" y="1016"/>
                  </a:lnTo>
                  <a:lnTo>
                    <a:pt x="1730" y="1083"/>
                  </a:lnTo>
                  <a:lnTo>
                    <a:pt x="1712" y="1149"/>
                  </a:lnTo>
                  <a:lnTo>
                    <a:pt x="1688" y="1212"/>
                  </a:lnTo>
                  <a:lnTo>
                    <a:pt x="1659" y="1274"/>
                  </a:lnTo>
                  <a:lnTo>
                    <a:pt x="1625" y="1334"/>
                  </a:lnTo>
                  <a:lnTo>
                    <a:pt x="1587" y="1391"/>
                  </a:lnTo>
                  <a:lnTo>
                    <a:pt x="1545" y="1445"/>
                  </a:lnTo>
                  <a:lnTo>
                    <a:pt x="1497" y="1496"/>
                  </a:lnTo>
                  <a:lnTo>
                    <a:pt x="1445" y="1545"/>
                  </a:lnTo>
                  <a:lnTo>
                    <a:pt x="1388" y="1589"/>
                  </a:lnTo>
                  <a:lnTo>
                    <a:pt x="1331" y="1627"/>
                  </a:lnTo>
                  <a:lnTo>
                    <a:pt x="1270" y="1661"/>
                  </a:lnTo>
                  <a:lnTo>
                    <a:pt x="1207" y="1689"/>
                  </a:lnTo>
                  <a:lnTo>
                    <a:pt x="1144" y="1712"/>
                  </a:lnTo>
                  <a:lnTo>
                    <a:pt x="1078" y="1730"/>
                  </a:lnTo>
                  <a:lnTo>
                    <a:pt x="1012" y="1743"/>
                  </a:lnTo>
                  <a:lnTo>
                    <a:pt x="945" y="1751"/>
                  </a:lnTo>
                  <a:lnTo>
                    <a:pt x="878" y="1753"/>
                  </a:lnTo>
                  <a:lnTo>
                    <a:pt x="810" y="1751"/>
                  </a:lnTo>
                  <a:lnTo>
                    <a:pt x="743" y="1743"/>
                  </a:lnTo>
                  <a:lnTo>
                    <a:pt x="677" y="1730"/>
                  </a:lnTo>
                  <a:lnTo>
                    <a:pt x="611" y="1712"/>
                  </a:lnTo>
                  <a:lnTo>
                    <a:pt x="547" y="1689"/>
                  </a:lnTo>
                  <a:lnTo>
                    <a:pt x="484" y="1661"/>
                  </a:lnTo>
                  <a:lnTo>
                    <a:pt x="424" y="1627"/>
                  </a:lnTo>
                  <a:lnTo>
                    <a:pt x="366" y="1589"/>
                  </a:lnTo>
                  <a:lnTo>
                    <a:pt x="310" y="1545"/>
                  </a:lnTo>
                  <a:lnTo>
                    <a:pt x="258" y="1496"/>
                  </a:lnTo>
                  <a:lnTo>
                    <a:pt x="210" y="1445"/>
                  </a:lnTo>
                  <a:lnTo>
                    <a:pt x="167" y="1391"/>
                  </a:lnTo>
                  <a:lnTo>
                    <a:pt x="129" y="1334"/>
                  </a:lnTo>
                  <a:lnTo>
                    <a:pt x="95" y="1274"/>
                  </a:lnTo>
                  <a:lnTo>
                    <a:pt x="66" y="1212"/>
                  </a:lnTo>
                  <a:lnTo>
                    <a:pt x="43" y="1149"/>
                  </a:lnTo>
                  <a:lnTo>
                    <a:pt x="25" y="1083"/>
                  </a:lnTo>
                  <a:lnTo>
                    <a:pt x="11" y="1016"/>
                  </a:lnTo>
                  <a:lnTo>
                    <a:pt x="3" y="947"/>
                  </a:lnTo>
                  <a:lnTo>
                    <a:pt x="0" y="876"/>
                  </a:lnTo>
                  <a:lnTo>
                    <a:pt x="3" y="807"/>
                  </a:lnTo>
                  <a:lnTo>
                    <a:pt x="11" y="738"/>
                  </a:lnTo>
                  <a:lnTo>
                    <a:pt x="25" y="671"/>
                  </a:lnTo>
                  <a:lnTo>
                    <a:pt x="43" y="605"/>
                  </a:lnTo>
                  <a:lnTo>
                    <a:pt x="66" y="541"/>
                  </a:lnTo>
                  <a:lnTo>
                    <a:pt x="95" y="480"/>
                  </a:lnTo>
                  <a:lnTo>
                    <a:pt x="129" y="420"/>
                  </a:lnTo>
                  <a:lnTo>
                    <a:pt x="167" y="363"/>
                  </a:lnTo>
                  <a:lnTo>
                    <a:pt x="210" y="308"/>
                  </a:lnTo>
                  <a:lnTo>
                    <a:pt x="258" y="257"/>
                  </a:lnTo>
                  <a:lnTo>
                    <a:pt x="310" y="208"/>
                  </a:lnTo>
                  <a:lnTo>
                    <a:pt x="366" y="165"/>
                  </a:lnTo>
                  <a:lnTo>
                    <a:pt x="424" y="126"/>
                  </a:lnTo>
                  <a:lnTo>
                    <a:pt x="484" y="92"/>
                  </a:lnTo>
                  <a:lnTo>
                    <a:pt x="547" y="65"/>
                  </a:lnTo>
                  <a:lnTo>
                    <a:pt x="611" y="41"/>
                  </a:lnTo>
                  <a:lnTo>
                    <a:pt x="677" y="23"/>
                  </a:lnTo>
                  <a:lnTo>
                    <a:pt x="743" y="11"/>
                  </a:lnTo>
                  <a:lnTo>
                    <a:pt x="810" y="3"/>
                  </a:lnTo>
                  <a:lnTo>
                    <a:pt x="8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Medium" panose="020B06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Freeform 83"/>
            <p:cNvSpPr/>
            <p:nvPr/>
          </p:nvSpPr>
          <p:spPr bwMode="auto">
            <a:xfrm>
              <a:off x="952500" y="2105025"/>
              <a:ext cx="112713" cy="26987"/>
            </a:xfrm>
            <a:custGeom>
              <a:avLst/>
              <a:gdLst>
                <a:gd name="T0" fmla="*/ 84 w 714"/>
                <a:gd name="T1" fmla="*/ 0 h 167"/>
                <a:gd name="T2" fmla="*/ 630 w 714"/>
                <a:gd name="T3" fmla="*/ 0 h 167"/>
                <a:gd name="T4" fmla="*/ 652 w 714"/>
                <a:gd name="T5" fmla="*/ 4 h 167"/>
                <a:gd name="T6" fmla="*/ 673 w 714"/>
                <a:gd name="T7" fmla="*/ 12 h 167"/>
                <a:gd name="T8" fmla="*/ 690 w 714"/>
                <a:gd name="T9" fmla="*/ 25 h 167"/>
                <a:gd name="T10" fmla="*/ 702 w 714"/>
                <a:gd name="T11" fmla="*/ 42 h 167"/>
                <a:gd name="T12" fmla="*/ 711 w 714"/>
                <a:gd name="T13" fmla="*/ 62 h 167"/>
                <a:gd name="T14" fmla="*/ 714 w 714"/>
                <a:gd name="T15" fmla="*/ 83 h 167"/>
                <a:gd name="T16" fmla="*/ 711 w 714"/>
                <a:gd name="T17" fmla="*/ 106 h 167"/>
                <a:gd name="T18" fmla="*/ 702 w 714"/>
                <a:gd name="T19" fmla="*/ 126 h 167"/>
                <a:gd name="T20" fmla="*/ 690 w 714"/>
                <a:gd name="T21" fmla="*/ 143 h 167"/>
                <a:gd name="T22" fmla="*/ 673 w 714"/>
                <a:gd name="T23" fmla="*/ 156 h 167"/>
                <a:gd name="T24" fmla="*/ 652 w 714"/>
                <a:gd name="T25" fmla="*/ 164 h 167"/>
                <a:gd name="T26" fmla="*/ 630 w 714"/>
                <a:gd name="T27" fmla="*/ 167 h 167"/>
                <a:gd name="T28" fmla="*/ 84 w 714"/>
                <a:gd name="T29" fmla="*/ 167 h 167"/>
                <a:gd name="T30" fmla="*/ 62 w 714"/>
                <a:gd name="T31" fmla="*/ 164 h 167"/>
                <a:gd name="T32" fmla="*/ 42 w 714"/>
                <a:gd name="T33" fmla="*/ 156 h 167"/>
                <a:gd name="T34" fmla="*/ 25 w 714"/>
                <a:gd name="T35" fmla="*/ 143 h 167"/>
                <a:gd name="T36" fmla="*/ 12 w 714"/>
                <a:gd name="T37" fmla="*/ 126 h 167"/>
                <a:gd name="T38" fmla="*/ 4 w 714"/>
                <a:gd name="T39" fmla="*/ 106 h 167"/>
                <a:gd name="T40" fmla="*/ 0 w 714"/>
                <a:gd name="T41" fmla="*/ 83 h 167"/>
                <a:gd name="T42" fmla="*/ 4 w 714"/>
                <a:gd name="T43" fmla="*/ 62 h 167"/>
                <a:gd name="T44" fmla="*/ 12 w 714"/>
                <a:gd name="T45" fmla="*/ 42 h 167"/>
                <a:gd name="T46" fmla="*/ 25 w 714"/>
                <a:gd name="T47" fmla="*/ 25 h 167"/>
                <a:gd name="T48" fmla="*/ 42 w 714"/>
                <a:gd name="T49" fmla="*/ 12 h 167"/>
                <a:gd name="T50" fmla="*/ 62 w 714"/>
                <a:gd name="T51" fmla="*/ 4 h 167"/>
                <a:gd name="T52" fmla="*/ 84 w 714"/>
                <a:gd name="T5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14" h="167">
                  <a:moveTo>
                    <a:pt x="84" y="0"/>
                  </a:moveTo>
                  <a:lnTo>
                    <a:pt x="630" y="0"/>
                  </a:lnTo>
                  <a:lnTo>
                    <a:pt x="652" y="4"/>
                  </a:lnTo>
                  <a:lnTo>
                    <a:pt x="673" y="12"/>
                  </a:lnTo>
                  <a:lnTo>
                    <a:pt x="690" y="25"/>
                  </a:lnTo>
                  <a:lnTo>
                    <a:pt x="702" y="42"/>
                  </a:lnTo>
                  <a:lnTo>
                    <a:pt x="711" y="62"/>
                  </a:lnTo>
                  <a:lnTo>
                    <a:pt x="714" y="83"/>
                  </a:lnTo>
                  <a:lnTo>
                    <a:pt x="711" y="106"/>
                  </a:lnTo>
                  <a:lnTo>
                    <a:pt x="702" y="126"/>
                  </a:lnTo>
                  <a:lnTo>
                    <a:pt x="690" y="143"/>
                  </a:lnTo>
                  <a:lnTo>
                    <a:pt x="673" y="156"/>
                  </a:lnTo>
                  <a:lnTo>
                    <a:pt x="652" y="164"/>
                  </a:lnTo>
                  <a:lnTo>
                    <a:pt x="630" y="167"/>
                  </a:lnTo>
                  <a:lnTo>
                    <a:pt x="84" y="167"/>
                  </a:lnTo>
                  <a:lnTo>
                    <a:pt x="62" y="164"/>
                  </a:lnTo>
                  <a:lnTo>
                    <a:pt x="42" y="156"/>
                  </a:lnTo>
                  <a:lnTo>
                    <a:pt x="25" y="143"/>
                  </a:lnTo>
                  <a:lnTo>
                    <a:pt x="12" y="126"/>
                  </a:lnTo>
                  <a:lnTo>
                    <a:pt x="4" y="106"/>
                  </a:lnTo>
                  <a:lnTo>
                    <a:pt x="0" y="83"/>
                  </a:lnTo>
                  <a:lnTo>
                    <a:pt x="4" y="62"/>
                  </a:lnTo>
                  <a:lnTo>
                    <a:pt x="12" y="42"/>
                  </a:lnTo>
                  <a:lnTo>
                    <a:pt x="25" y="25"/>
                  </a:lnTo>
                  <a:lnTo>
                    <a:pt x="42" y="12"/>
                  </a:lnTo>
                  <a:lnTo>
                    <a:pt x="62" y="4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Medium" panose="020B06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923052" y="2009301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 Black" panose="020B0A04020102020204"/>
                <a:ea typeface="+mj-ea"/>
                <a:sym typeface="+mn-ea"/>
              </a:rPr>
              <a:t>功能测试</a:t>
            </a:r>
            <a:endParaRPr kumimoji="1" lang="zh-CN" altLang="en-US" sz="280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rial Black" panose="020B0A04020102020204"/>
              <a:ea typeface="+mj-ea"/>
              <a:sym typeface="+mn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936304" y="1653221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+mn-ea"/>
                <a:ea typeface="思源黑体 CN Regular"/>
                <a:cs typeface="+mn-cs"/>
              </a:rPr>
              <a:t>TITLE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+mn-ea"/>
                <a:ea typeface="思源黑体 CN Regular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+mn-ea"/>
                <a:ea typeface="思源黑体 CN Regular"/>
                <a:cs typeface="+mn-cs"/>
              </a:rPr>
              <a:t>HERE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+mn-ea"/>
              <a:ea typeface="思源黑体 CN Regular"/>
              <a:cs typeface="+mn-cs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747800" y="337351"/>
            <a:ext cx="288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https://www.ypppt.com/</a:t>
            </a:r>
            <a:endParaRPr lang="zh-CN" alt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  <a:cs typeface="+mn-cs"/>
              </a:rPr>
              <a:t>压力测试</a:t>
            </a: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ea"/>
              <a:ea typeface="思源黑体 CN Regular"/>
              <a:cs typeface="+mn-cs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2479756" y="3694101"/>
            <a:ext cx="0" cy="902029"/>
          </a:xfrm>
          <a:prstGeom prst="line">
            <a:avLst/>
          </a:prstGeom>
          <a:ln>
            <a:solidFill>
              <a:srgbClr val="44546A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7058486" y="3694101"/>
            <a:ext cx="0" cy="902029"/>
          </a:xfrm>
          <a:prstGeom prst="line">
            <a:avLst/>
          </a:prstGeom>
          <a:ln>
            <a:solidFill>
              <a:srgbClr val="44546A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4769121" y="2722391"/>
            <a:ext cx="0" cy="902029"/>
          </a:xfrm>
          <a:prstGeom prst="line">
            <a:avLst/>
          </a:prstGeom>
          <a:ln>
            <a:solidFill>
              <a:srgbClr val="44546A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9347851" y="2722391"/>
            <a:ext cx="0" cy="902029"/>
          </a:xfrm>
          <a:prstGeom prst="line">
            <a:avLst/>
          </a:prstGeom>
          <a:ln>
            <a:solidFill>
              <a:srgbClr val="44546A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/>
        </p:nvCxnSpPr>
        <p:spPr>
          <a:xfrm>
            <a:off x="1011555" y="3700145"/>
            <a:ext cx="10033635" cy="0"/>
          </a:xfrm>
          <a:prstGeom prst="straightConnector1">
            <a:avLst/>
          </a:prstGeom>
          <a:ln>
            <a:solidFill>
              <a:srgbClr val="4454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>
            <a:off x="2284498" y="3498844"/>
            <a:ext cx="390517" cy="390517"/>
          </a:xfrm>
          <a:prstGeom prst="ellipse">
            <a:avLst/>
          </a:prstGeom>
          <a:solidFill>
            <a:srgbClr val="4454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cs typeface="+mn-ea"/>
                <a:sym typeface="字魂35号-经典雅黑" panose="00000500000000000000" pitchFamily="2" charset="-122"/>
              </a:rPr>
              <a:t>1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思源黑体 Light" panose="020B0300000000000000" pitchFamily="34" charset="-122"/>
              <a:ea typeface="思源黑体 Light" panose="020B0300000000000000" pitchFamily="34" charset="-122"/>
              <a:cs typeface="+mn-ea"/>
              <a:sym typeface="字魂35号-经典雅黑" panose="00000500000000000000" pitchFamily="2" charset="-122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4573863" y="3498843"/>
            <a:ext cx="390517" cy="390517"/>
          </a:xfrm>
          <a:prstGeom prst="ellipse">
            <a:avLst/>
          </a:prstGeom>
          <a:solidFill>
            <a:srgbClr val="4454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cs typeface="+mn-ea"/>
                <a:sym typeface="字魂35号-经典雅黑" panose="00000500000000000000" pitchFamily="2" charset="-122"/>
              </a:rPr>
              <a:t>2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思源黑体 Light" panose="020B0300000000000000" pitchFamily="34" charset="-122"/>
              <a:ea typeface="思源黑体 Light" panose="020B0300000000000000" pitchFamily="34" charset="-122"/>
              <a:cs typeface="+mn-ea"/>
              <a:sym typeface="字魂35号-经典雅黑" panose="00000500000000000000" pitchFamily="2" charset="-122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6863228" y="3498843"/>
            <a:ext cx="390517" cy="390517"/>
          </a:xfrm>
          <a:prstGeom prst="ellipse">
            <a:avLst/>
          </a:prstGeom>
          <a:solidFill>
            <a:srgbClr val="4454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cs typeface="+mn-ea"/>
                <a:sym typeface="字魂35号-经典雅黑" panose="00000500000000000000" pitchFamily="2" charset="-122"/>
              </a:rPr>
              <a:t>3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思源黑体 Light" panose="020B0300000000000000" pitchFamily="34" charset="-122"/>
              <a:ea typeface="思源黑体 Light" panose="020B0300000000000000" pitchFamily="34" charset="-122"/>
              <a:cs typeface="+mn-ea"/>
              <a:sym typeface="字魂35号-经典雅黑" panose="00000500000000000000" pitchFamily="2" charset="-122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9152593" y="3529875"/>
            <a:ext cx="390517" cy="390517"/>
          </a:xfrm>
          <a:prstGeom prst="ellipse">
            <a:avLst/>
          </a:prstGeom>
          <a:solidFill>
            <a:srgbClr val="4454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cs typeface="+mn-ea"/>
                <a:sym typeface="字魂35号-经典雅黑" panose="00000500000000000000" pitchFamily="2" charset="-122"/>
              </a:rPr>
              <a:t>4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思源黑体 Light" panose="020B0300000000000000" pitchFamily="34" charset="-122"/>
              <a:ea typeface="思源黑体 Light" panose="020B0300000000000000" pitchFamily="34" charset="-122"/>
              <a:cs typeface="+mn-ea"/>
              <a:sym typeface="字魂35号-经典雅黑" panose="00000500000000000000" pitchFamily="2" charset="-122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2110105" y="4827270"/>
            <a:ext cx="738505" cy="738505"/>
          </a:xfrm>
          <a:prstGeom prst="ellipse">
            <a:avLst/>
          </a:prstGeom>
          <a:noFill/>
          <a:ln w="28575"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思源黑体 Light" panose="020B0300000000000000" pitchFamily="34" charset="-122"/>
              <a:ea typeface="思源黑体 Light" panose="020B0300000000000000" pitchFamily="34" charset="-122"/>
              <a:cs typeface="+mn-ea"/>
              <a:sym typeface="字魂35号-经典雅黑" panose="00000500000000000000" pitchFamily="2" charset="-122"/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4399280" y="1806575"/>
            <a:ext cx="738505" cy="738505"/>
          </a:xfrm>
          <a:prstGeom prst="ellipse">
            <a:avLst/>
          </a:prstGeom>
          <a:noFill/>
          <a:ln w="28575"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思源黑体 Light" panose="020B0300000000000000" pitchFamily="34" charset="-122"/>
              <a:ea typeface="思源黑体 Light" panose="020B0300000000000000" pitchFamily="34" charset="-122"/>
              <a:cs typeface="+mn-ea"/>
              <a:sym typeface="字魂35号-经典雅黑" panose="00000500000000000000" pitchFamily="2" charset="-122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8978265" y="1807210"/>
            <a:ext cx="738505" cy="738505"/>
          </a:xfrm>
          <a:prstGeom prst="ellipse">
            <a:avLst/>
          </a:prstGeom>
          <a:noFill/>
          <a:ln w="28575"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思源黑体 Light" panose="020B0300000000000000" pitchFamily="34" charset="-122"/>
              <a:ea typeface="思源黑体 Light" panose="020B0300000000000000" pitchFamily="34" charset="-122"/>
              <a:cs typeface="+mn-ea"/>
              <a:sym typeface="字魂35号-经典雅黑" panose="00000500000000000000" pitchFamily="2" charset="-122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6717030" y="4827270"/>
            <a:ext cx="738505" cy="738505"/>
          </a:xfrm>
          <a:prstGeom prst="ellipse">
            <a:avLst/>
          </a:prstGeom>
          <a:noFill/>
          <a:ln w="28575"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思源黑体 Light" panose="020B0300000000000000" pitchFamily="34" charset="-122"/>
              <a:ea typeface="思源黑体 Light" panose="020B0300000000000000" pitchFamily="34" charset="-122"/>
              <a:cs typeface="+mn-ea"/>
              <a:sym typeface="字魂35号-经典雅黑" panose="00000500000000000000" pitchFamily="2" charset="-122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2270125" y="5028568"/>
            <a:ext cx="368300" cy="336598"/>
            <a:chOff x="8415" y="6739"/>
            <a:chExt cx="560" cy="493"/>
          </a:xfrm>
          <a:solidFill>
            <a:srgbClr val="44546A"/>
          </a:solidFill>
        </p:grpSpPr>
        <p:sp>
          <p:nvSpPr>
            <p:cNvPr id="72" name="Freeform14"/>
            <p:cNvSpPr/>
            <p:nvPr/>
          </p:nvSpPr>
          <p:spPr bwMode="auto">
            <a:xfrm>
              <a:off x="8466" y="6761"/>
              <a:ext cx="209" cy="450"/>
            </a:xfrm>
            <a:custGeom>
              <a:avLst/>
              <a:gdLst>
                <a:gd name="T0" fmla="*/ 52 w 59"/>
                <a:gd name="T1" fmla="*/ 5 h 126"/>
                <a:gd name="T2" fmla="*/ 9 w 59"/>
                <a:gd name="T3" fmla="*/ 38 h 126"/>
                <a:gd name="T4" fmla="*/ 0 w 59"/>
                <a:gd name="T5" fmla="*/ 39 h 126"/>
                <a:gd name="T6" fmla="*/ 0 w 59"/>
                <a:gd name="T7" fmla="*/ 86 h 126"/>
                <a:gd name="T8" fmla="*/ 9 w 59"/>
                <a:gd name="T9" fmla="*/ 88 h 126"/>
                <a:gd name="T10" fmla="*/ 51 w 59"/>
                <a:gd name="T11" fmla="*/ 119 h 126"/>
                <a:gd name="T12" fmla="*/ 59 w 59"/>
                <a:gd name="T13" fmla="*/ 119 h 126"/>
                <a:gd name="T14" fmla="*/ 59 w 59"/>
                <a:gd name="T15" fmla="*/ 5 h 126"/>
                <a:gd name="T16" fmla="*/ 52 w 59"/>
                <a:gd name="T17" fmla="*/ 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126">
                  <a:moveTo>
                    <a:pt x="52" y="5"/>
                  </a:moveTo>
                  <a:cubicBezTo>
                    <a:pt x="9" y="38"/>
                    <a:pt x="9" y="38"/>
                    <a:pt x="9" y="38"/>
                  </a:cubicBezTo>
                  <a:cubicBezTo>
                    <a:pt x="9" y="38"/>
                    <a:pt x="5" y="38"/>
                    <a:pt x="0" y="39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5" y="87"/>
                    <a:pt x="9" y="88"/>
                    <a:pt x="9" y="88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51" y="119"/>
                    <a:pt x="59" y="126"/>
                    <a:pt x="59" y="119"/>
                  </a:cubicBezTo>
                  <a:cubicBezTo>
                    <a:pt x="59" y="112"/>
                    <a:pt x="59" y="11"/>
                    <a:pt x="59" y="5"/>
                  </a:cubicBezTo>
                  <a:cubicBezTo>
                    <a:pt x="59" y="0"/>
                    <a:pt x="52" y="5"/>
                    <a:pt x="52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 panose="020B0300000000000000" pitchFamily="34" charset="-122"/>
                <a:ea typeface="思源黑体 Light" panose="020B0300000000000000" pitchFamily="34" charset="-122"/>
                <a:sym typeface="字魂35号-经典雅黑" panose="00000500000000000000" pitchFamily="2" charset="-122"/>
              </a:endParaRPr>
            </a:p>
          </p:txBody>
        </p:sp>
        <p:sp>
          <p:nvSpPr>
            <p:cNvPr id="73" name="Freeform15"/>
            <p:cNvSpPr/>
            <p:nvPr/>
          </p:nvSpPr>
          <p:spPr bwMode="auto">
            <a:xfrm>
              <a:off x="8415" y="6908"/>
              <a:ext cx="29" cy="158"/>
            </a:xfrm>
            <a:custGeom>
              <a:avLst/>
              <a:gdLst>
                <a:gd name="T0" fmla="*/ 0 w 8"/>
                <a:gd name="T1" fmla="*/ 8 h 44"/>
                <a:gd name="T2" fmla="*/ 0 w 8"/>
                <a:gd name="T3" fmla="*/ 38 h 44"/>
                <a:gd name="T4" fmla="*/ 8 w 8"/>
                <a:gd name="T5" fmla="*/ 44 h 44"/>
                <a:gd name="T6" fmla="*/ 8 w 8"/>
                <a:gd name="T7" fmla="*/ 0 h 44"/>
                <a:gd name="T8" fmla="*/ 0 w 8"/>
                <a:gd name="T9" fmla="*/ 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4">
                  <a:moveTo>
                    <a:pt x="0" y="8"/>
                  </a:moveTo>
                  <a:cubicBezTo>
                    <a:pt x="0" y="16"/>
                    <a:pt x="0" y="32"/>
                    <a:pt x="0" y="38"/>
                  </a:cubicBezTo>
                  <a:cubicBezTo>
                    <a:pt x="0" y="40"/>
                    <a:pt x="4" y="42"/>
                    <a:pt x="8" y="4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2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 panose="020B0300000000000000" pitchFamily="34" charset="-122"/>
                <a:ea typeface="思源黑体 Light" panose="020B0300000000000000" pitchFamily="34" charset="-122"/>
                <a:sym typeface="字魂35号-经典雅黑" panose="00000500000000000000" pitchFamily="2" charset="-122"/>
              </a:endParaRPr>
            </a:p>
          </p:txBody>
        </p:sp>
        <p:sp>
          <p:nvSpPr>
            <p:cNvPr id="74" name="Freeform16"/>
            <p:cNvSpPr/>
            <p:nvPr/>
          </p:nvSpPr>
          <p:spPr bwMode="auto">
            <a:xfrm>
              <a:off x="8726" y="6862"/>
              <a:ext cx="83" cy="246"/>
            </a:xfrm>
            <a:custGeom>
              <a:avLst/>
              <a:gdLst>
                <a:gd name="T0" fmla="*/ 10 w 23"/>
                <a:gd name="T1" fmla="*/ 2 h 69"/>
                <a:gd name="T2" fmla="*/ 2 w 23"/>
                <a:gd name="T3" fmla="*/ 2 h 69"/>
                <a:gd name="T4" fmla="*/ 2 w 23"/>
                <a:gd name="T5" fmla="*/ 10 h 69"/>
                <a:gd name="T6" fmla="*/ 12 w 23"/>
                <a:gd name="T7" fmla="*/ 35 h 69"/>
                <a:gd name="T8" fmla="*/ 2 w 23"/>
                <a:gd name="T9" fmla="*/ 60 h 69"/>
                <a:gd name="T10" fmla="*/ 2 w 23"/>
                <a:gd name="T11" fmla="*/ 67 h 69"/>
                <a:gd name="T12" fmla="*/ 6 w 23"/>
                <a:gd name="T13" fmla="*/ 69 h 69"/>
                <a:gd name="T14" fmla="*/ 10 w 23"/>
                <a:gd name="T15" fmla="*/ 67 h 69"/>
                <a:gd name="T16" fmla="*/ 23 w 23"/>
                <a:gd name="T17" fmla="*/ 35 h 69"/>
                <a:gd name="T18" fmla="*/ 10 w 23"/>
                <a:gd name="T19" fmla="*/ 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69">
                  <a:moveTo>
                    <a:pt x="10" y="2"/>
                  </a:moveTo>
                  <a:cubicBezTo>
                    <a:pt x="7" y="0"/>
                    <a:pt x="4" y="0"/>
                    <a:pt x="2" y="2"/>
                  </a:cubicBezTo>
                  <a:cubicBezTo>
                    <a:pt x="0" y="4"/>
                    <a:pt x="0" y="8"/>
                    <a:pt x="2" y="10"/>
                  </a:cubicBezTo>
                  <a:cubicBezTo>
                    <a:pt x="9" y="17"/>
                    <a:pt x="12" y="26"/>
                    <a:pt x="12" y="35"/>
                  </a:cubicBezTo>
                  <a:cubicBezTo>
                    <a:pt x="12" y="44"/>
                    <a:pt x="9" y="53"/>
                    <a:pt x="2" y="60"/>
                  </a:cubicBezTo>
                  <a:cubicBezTo>
                    <a:pt x="0" y="62"/>
                    <a:pt x="0" y="65"/>
                    <a:pt x="2" y="67"/>
                  </a:cubicBezTo>
                  <a:cubicBezTo>
                    <a:pt x="3" y="68"/>
                    <a:pt x="4" y="69"/>
                    <a:pt x="6" y="69"/>
                  </a:cubicBezTo>
                  <a:cubicBezTo>
                    <a:pt x="7" y="69"/>
                    <a:pt x="9" y="68"/>
                    <a:pt x="10" y="67"/>
                  </a:cubicBezTo>
                  <a:cubicBezTo>
                    <a:pt x="19" y="58"/>
                    <a:pt x="23" y="47"/>
                    <a:pt x="23" y="35"/>
                  </a:cubicBezTo>
                  <a:cubicBezTo>
                    <a:pt x="23" y="23"/>
                    <a:pt x="19" y="11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 panose="020B0300000000000000" pitchFamily="34" charset="-122"/>
                <a:ea typeface="思源黑体 Light" panose="020B0300000000000000" pitchFamily="34" charset="-122"/>
                <a:sym typeface="字魂35号-经典雅黑" panose="00000500000000000000" pitchFamily="2" charset="-122"/>
              </a:endParaRPr>
            </a:p>
          </p:txBody>
        </p:sp>
        <p:sp>
          <p:nvSpPr>
            <p:cNvPr id="75" name="Freeform17"/>
            <p:cNvSpPr/>
            <p:nvPr/>
          </p:nvSpPr>
          <p:spPr bwMode="auto">
            <a:xfrm flipV="1">
              <a:off x="8777" y="6801"/>
              <a:ext cx="110" cy="367"/>
            </a:xfrm>
            <a:custGeom>
              <a:avLst/>
              <a:gdLst>
                <a:gd name="T0" fmla="*/ 10 w 31"/>
                <a:gd name="T1" fmla="*/ 2 h 103"/>
                <a:gd name="T2" fmla="*/ 3 w 31"/>
                <a:gd name="T3" fmla="*/ 2 h 103"/>
                <a:gd name="T4" fmla="*/ 3 w 31"/>
                <a:gd name="T5" fmla="*/ 10 h 103"/>
                <a:gd name="T6" fmla="*/ 20 w 31"/>
                <a:gd name="T7" fmla="*/ 52 h 103"/>
                <a:gd name="T8" fmla="*/ 3 w 31"/>
                <a:gd name="T9" fmla="*/ 94 h 103"/>
                <a:gd name="T10" fmla="*/ 3 w 31"/>
                <a:gd name="T11" fmla="*/ 102 h 103"/>
                <a:gd name="T12" fmla="*/ 6 w 31"/>
                <a:gd name="T13" fmla="*/ 103 h 103"/>
                <a:gd name="T14" fmla="*/ 10 w 31"/>
                <a:gd name="T15" fmla="*/ 102 h 103"/>
                <a:gd name="T16" fmla="*/ 31 w 31"/>
                <a:gd name="T17" fmla="*/ 52 h 103"/>
                <a:gd name="T18" fmla="*/ 10 w 31"/>
                <a:gd name="T19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103">
                  <a:moveTo>
                    <a:pt x="10" y="2"/>
                  </a:moveTo>
                  <a:cubicBezTo>
                    <a:pt x="8" y="0"/>
                    <a:pt x="5" y="0"/>
                    <a:pt x="3" y="2"/>
                  </a:cubicBezTo>
                  <a:cubicBezTo>
                    <a:pt x="0" y="4"/>
                    <a:pt x="0" y="8"/>
                    <a:pt x="3" y="10"/>
                  </a:cubicBezTo>
                  <a:cubicBezTo>
                    <a:pt x="14" y="21"/>
                    <a:pt x="20" y="37"/>
                    <a:pt x="20" y="52"/>
                  </a:cubicBezTo>
                  <a:cubicBezTo>
                    <a:pt x="20" y="67"/>
                    <a:pt x="14" y="82"/>
                    <a:pt x="3" y="94"/>
                  </a:cubicBezTo>
                  <a:cubicBezTo>
                    <a:pt x="0" y="96"/>
                    <a:pt x="0" y="100"/>
                    <a:pt x="3" y="102"/>
                  </a:cubicBezTo>
                  <a:cubicBezTo>
                    <a:pt x="4" y="103"/>
                    <a:pt x="5" y="103"/>
                    <a:pt x="6" y="103"/>
                  </a:cubicBezTo>
                  <a:cubicBezTo>
                    <a:pt x="8" y="103"/>
                    <a:pt x="9" y="103"/>
                    <a:pt x="10" y="102"/>
                  </a:cubicBezTo>
                  <a:cubicBezTo>
                    <a:pt x="24" y="88"/>
                    <a:pt x="31" y="70"/>
                    <a:pt x="31" y="52"/>
                  </a:cubicBezTo>
                  <a:cubicBezTo>
                    <a:pt x="31" y="34"/>
                    <a:pt x="24" y="16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 panose="020B0300000000000000" pitchFamily="34" charset="-122"/>
                <a:ea typeface="思源黑体 Light" panose="020B0300000000000000" pitchFamily="34" charset="-122"/>
                <a:sym typeface="字魂35号-经典雅黑" panose="00000500000000000000" pitchFamily="2" charset="-122"/>
              </a:endParaRPr>
            </a:p>
          </p:txBody>
        </p:sp>
        <p:sp>
          <p:nvSpPr>
            <p:cNvPr id="76" name="Freeform18"/>
            <p:cNvSpPr/>
            <p:nvPr/>
          </p:nvSpPr>
          <p:spPr bwMode="auto">
            <a:xfrm>
              <a:off x="8841" y="6739"/>
              <a:ext cx="134" cy="493"/>
            </a:xfrm>
            <a:custGeom>
              <a:avLst/>
              <a:gdLst>
                <a:gd name="T0" fmla="*/ 10 w 38"/>
                <a:gd name="T1" fmla="*/ 2 h 138"/>
                <a:gd name="T2" fmla="*/ 2 w 38"/>
                <a:gd name="T3" fmla="*/ 2 h 138"/>
                <a:gd name="T4" fmla="*/ 2 w 38"/>
                <a:gd name="T5" fmla="*/ 9 h 138"/>
                <a:gd name="T6" fmla="*/ 27 w 38"/>
                <a:gd name="T7" fmla="*/ 69 h 138"/>
                <a:gd name="T8" fmla="*/ 2 w 38"/>
                <a:gd name="T9" fmla="*/ 128 h 138"/>
                <a:gd name="T10" fmla="*/ 2 w 38"/>
                <a:gd name="T11" fmla="*/ 136 h 138"/>
                <a:gd name="T12" fmla="*/ 6 w 38"/>
                <a:gd name="T13" fmla="*/ 138 h 138"/>
                <a:gd name="T14" fmla="*/ 10 w 38"/>
                <a:gd name="T15" fmla="*/ 136 h 138"/>
                <a:gd name="T16" fmla="*/ 38 w 38"/>
                <a:gd name="T17" fmla="*/ 69 h 138"/>
                <a:gd name="T18" fmla="*/ 10 w 38"/>
                <a:gd name="T19" fmla="*/ 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138">
                  <a:moveTo>
                    <a:pt x="10" y="2"/>
                  </a:moveTo>
                  <a:cubicBezTo>
                    <a:pt x="8" y="0"/>
                    <a:pt x="5" y="0"/>
                    <a:pt x="2" y="2"/>
                  </a:cubicBezTo>
                  <a:cubicBezTo>
                    <a:pt x="0" y="4"/>
                    <a:pt x="0" y="7"/>
                    <a:pt x="2" y="9"/>
                  </a:cubicBezTo>
                  <a:cubicBezTo>
                    <a:pt x="19" y="26"/>
                    <a:pt x="27" y="47"/>
                    <a:pt x="27" y="69"/>
                  </a:cubicBezTo>
                  <a:cubicBezTo>
                    <a:pt x="27" y="90"/>
                    <a:pt x="19" y="112"/>
                    <a:pt x="2" y="128"/>
                  </a:cubicBezTo>
                  <a:cubicBezTo>
                    <a:pt x="0" y="130"/>
                    <a:pt x="0" y="134"/>
                    <a:pt x="2" y="136"/>
                  </a:cubicBezTo>
                  <a:cubicBezTo>
                    <a:pt x="4" y="137"/>
                    <a:pt x="5" y="138"/>
                    <a:pt x="6" y="138"/>
                  </a:cubicBezTo>
                  <a:cubicBezTo>
                    <a:pt x="8" y="138"/>
                    <a:pt x="9" y="137"/>
                    <a:pt x="10" y="136"/>
                  </a:cubicBezTo>
                  <a:cubicBezTo>
                    <a:pt x="29" y="117"/>
                    <a:pt x="38" y="93"/>
                    <a:pt x="38" y="69"/>
                  </a:cubicBezTo>
                  <a:cubicBezTo>
                    <a:pt x="38" y="45"/>
                    <a:pt x="29" y="20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 panose="020B0300000000000000" pitchFamily="34" charset="-122"/>
                <a:ea typeface="思源黑体 Light" panose="020B0300000000000000" pitchFamily="34" charset="-122"/>
                <a:sym typeface="字魂35号-经典雅黑" panose="00000500000000000000" pitchFamily="2" charset="-122"/>
              </a:endParaRPr>
            </a:p>
          </p:txBody>
        </p:sp>
      </p:grpSp>
      <p:sp>
        <p:nvSpPr>
          <p:cNvPr id="77" name="Freeform 250"/>
          <p:cNvSpPr>
            <a:spLocks noEditPoints="1"/>
          </p:cNvSpPr>
          <p:nvPr/>
        </p:nvSpPr>
        <p:spPr bwMode="auto">
          <a:xfrm>
            <a:off x="4573929" y="1981200"/>
            <a:ext cx="403225" cy="388938"/>
          </a:xfrm>
          <a:custGeom>
            <a:avLst/>
            <a:gdLst>
              <a:gd name="T0" fmla="*/ 19 w 229"/>
              <a:gd name="T1" fmla="*/ 0 h 217"/>
              <a:gd name="T2" fmla="*/ 209 w 229"/>
              <a:gd name="T3" fmla="*/ 0 h 217"/>
              <a:gd name="T4" fmla="*/ 229 w 229"/>
              <a:gd name="T5" fmla="*/ 20 h 217"/>
              <a:gd name="T6" fmla="*/ 229 w 229"/>
              <a:gd name="T7" fmla="*/ 140 h 217"/>
              <a:gd name="T8" fmla="*/ 209 w 229"/>
              <a:gd name="T9" fmla="*/ 160 h 217"/>
              <a:gd name="T10" fmla="*/ 19 w 229"/>
              <a:gd name="T11" fmla="*/ 160 h 217"/>
              <a:gd name="T12" fmla="*/ 0 w 229"/>
              <a:gd name="T13" fmla="*/ 140 h 217"/>
              <a:gd name="T14" fmla="*/ 0 w 229"/>
              <a:gd name="T15" fmla="*/ 20 h 217"/>
              <a:gd name="T16" fmla="*/ 19 w 229"/>
              <a:gd name="T17" fmla="*/ 0 h 217"/>
              <a:gd name="T18" fmla="*/ 56 w 229"/>
              <a:gd name="T19" fmla="*/ 203 h 217"/>
              <a:gd name="T20" fmla="*/ 94 w 229"/>
              <a:gd name="T21" fmla="*/ 199 h 217"/>
              <a:gd name="T22" fmla="*/ 94 w 229"/>
              <a:gd name="T23" fmla="*/ 171 h 217"/>
              <a:gd name="T24" fmla="*/ 140 w 229"/>
              <a:gd name="T25" fmla="*/ 171 h 217"/>
              <a:gd name="T26" fmla="*/ 140 w 229"/>
              <a:gd name="T27" fmla="*/ 199 h 217"/>
              <a:gd name="T28" fmla="*/ 176 w 229"/>
              <a:gd name="T29" fmla="*/ 203 h 217"/>
              <a:gd name="T30" fmla="*/ 176 w 229"/>
              <a:gd name="T31" fmla="*/ 217 h 217"/>
              <a:gd name="T32" fmla="*/ 56 w 229"/>
              <a:gd name="T33" fmla="*/ 217 h 217"/>
              <a:gd name="T34" fmla="*/ 56 w 229"/>
              <a:gd name="T35" fmla="*/ 203 h 217"/>
              <a:gd name="T36" fmla="*/ 17 w 229"/>
              <a:gd name="T37" fmla="*/ 19 h 217"/>
              <a:gd name="T38" fmla="*/ 17 w 229"/>
              <a:gd name="T39" fmla="*/ 124 h 217"/>
              <a:gd name="T40" fmla="*/ 210 w 229"/>
              <a:gd name="T41" fmla="*/ 124 h 217"/>
              <a:gd name="T42" fmla="*/ 210 w 229"/>
              <a:gd name="T43" fmla="*/ 19 h 217"/>
              <a:gd name="T44" fmla="*/ 17 w 229"/>
              <a:gd name="T45" fmla="*/ 19 h 217"/>
              <a:gd name="T46" fmla="*/ 191 w 229"/>
              <a:gd name="T47" fmla="*/ 134 h 217"/>
              <a:gd name="T48" fmla="*/ 183 w 229"/>
              <a:gd name="T49" fmla="*/ 142 h 217"/>
              <a:gd name="T50" fmla="*/ 191 w 229"/>
              <a:gd name="T51" fmla="*/ 150 h 217"/>
              <a:gd name="T52" fmla="*/ 199 w 229"/>
              <a:gd name="T53" fmla="*/ 142 h 217"/>
              <a:gd name="T54" fmla="*/ 191 w 229"/>
              <a:gd name="T55" fmla="*/ 13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29" h="217">
                <a:moveTo>
                  <a:pt x="19" y="0"/>
                </a:moveTo>
                <a:cubicBezTo>
                  <a:pt x="209" y="0"/>
                  <a:pt x="209" y="0"/>
                  <a:pt x="209" y="0"/>
                </a:cubicBezTo>
                <a:cubicBezTo>
                  <a:pt x="220" y="0"/>
                  <a:pt x="229" y="9"/>
                  <a:pt x="229" y="20"/>
                </a:cubicBezTo>
                <a:cubicBezTo>
                  <a:pt x="229" y="140"/>
                  <a:pt x="229" y="140"/>
                  <a:pt x="229" y="140"/>
                </a:cubicBezTo>
                <a:cubicBezTo>
                  <a:pt x="229" y="151"/>
                  <a:pt x="220" y="160"/>
                  <a:pt x="209" y="160"/>
                </a:cubicBezTo>
                <a:cubicBezTo>
                  <a:pt x="19" y="160"/>
                  <a:pt x="19" y="160"/>
                  <a:pt x="19" y="160"/>
                </a:cubicBezTo>
                <a:cubicBezTo>
                  <a:pt x="8" y="160"/>
                  <a:pt x="0" y="151"/>
                  <a:pt x="0" y="14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9"/>
                  <a:pt x="8" y="0"/>
                  <a:pt x="19" y="0"/>
                </a:cubicBezTo>
                <a:close/>
                <a:moveTo>
                  <a:pt x="56" y="203"/>
                </a:moveTo>
                <a:cubicBezTo>
                  <a:pt x="69" y="201"/>
                  <a:pt x="81" y="199"/>
                  <a:pt x="94" y="199"/>
                </a:cubicBezTo>
                <a:cubicBezTo>
                  <a:pt x="94" y="171"/>
                  <a:pt x="94" y="171"/>
                  <a:pt x="94" y="171"/>
                </a:cubicBezTo>
                <a:cubicBezTo>
                  <a:pt x="140" y="171"/>
                  <a:pt x="140" y="171"/>
                  <a:pt x="140" y="171"/>
                </a:cubicBezTo>
                <a:cubicBezTo>
                  <a:pt x="140" y="199"/>
                  <a:pt x="140" y="199"/>
                  <a:pt x="140" y="199"/>
                </a:cubicBezTo>
                <a:cubicBezTo>
                  <a:pt x="152" y="200"/>
                  <a:pt x="164" y="201"/>
                  <a:pt x="176" y="203"/>
                </a:cubicBezTo>
                <a:cubicBezTo>
                  <a:pt x="176" y="217"/>
                  <a:pt x="176" y="217"/>
                  <a:pt x="176" y="217"/>
                </a:cubicBezTo>
                <a:cubicBezTo>
                  <a:pt x="56" y="217"/>
                  <a:pt x="56" y="217"/>
                  <a:pt x="56" y="217"/>
                </a:cubicBezTo>
                <a:cubicBezTo>
                  <a:pt x="56" y="213"/>
                  <a:pt x="56" y="208"/>
                  <a:pt x="56" y="203"/>
                </a:cubicBezTo>
                <a:close/>
                <a:moveTo>
                  <a:pt x="17" y="19"/>
                </a:moveTo>
                <a:cubicBezTo>
                  <a:pt x="17" y="124"/>
                  <a:pt x="17" y="124"/>
                  <a:pt x="17" y="124"/>
                </a:cubicBezTo>
                <a:cubicBezTo>
                  <a:pt x="210" y="124"/>
                  <a:pt x="210" y="124"/>
                  <a:pt x="210" y="124"/>
                </a:cubicBezTo>
                <a:cubicBezTo>
                  <a:pt x="210" y="19"/>
                  <a:pt x="210" y="19"/>
                  <a:pt x="210" y="19"/>
                </a:cubicBezTo>
                <a:cubicBezTo>
                  <a:pt x="17" y="19"/>
                  <a:pt x="17" y="19"/>
                  <a:pt x="17" y="19"/>
                </a:cubicBezTo>
                <a:close/>
                <a:moveTo>
                  <a:pt x="191" y="134"/>
                </a:moveTo>
                <a:cubicBezTo>
                  <a:pt x="186" y="134"/>
                  <a:pt x="183" y="137"/>
                  <a:pt x="183" y="142"/>
                </a:cubicBezTo>
                <a:cubicBezTo>
                  <a:pt x="183" y="146"/>
                  <a:pt x="186" y="150"/>
                  <a:pt x="191" y="150"/>
                </a:cubicBezTo>
                <a:cubicBezTo>
                  <a:pt x="195" y="150"/>
                  <a:pt x="199" y="146"/>
                  <a:pt x="199" y="142"/>
                </a:cubicBezTo>
                <a:cubicBezTo>
                  <a:pt x="199" y="137"/>
                  <a:pt x="195" y="134"/>
                  <a:pt x="191" y="134"/>
                </a:cubicBezTo>
                <a:close/>
              </a:path>
            </a:pathLst>
          </a:custGeom>
          <a:solidFill>
            <a:srgbClr val="44546A"/>
          </a:solidFill>
          <a:ln>
            <a:noFill/>
          </a:ln>
        </p:spPr>
        <p:txBody>
          <a:bodyPr lIns="80296" tIns="40148" rIns="80296" bIns="40148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58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Light" panose="020B0300000000000000" pitchFamily="34" charset="-122"/>
              <a:ea typeface="思源黑体 Light" panose="020B0300000000000000" pitchFamily="34" charset="-122"/>
              <a:cs typeface="思源黑体 CN Bold" panose="020B0800000000000000" charset="-122"/>
              <a:sym typeface="字魂35号-经典雅黑" panose="00000500000000000000" pitchFamily="2" charset="-122"/>
            </a:endParaRPr>
          </a:p>
        </p:txBody>
      </p:sp>
      <p:sp>
        <p:nvSpPr>
          <p:cNvPr id="78" name="Freeform 267"/>
          <p:cNvSpPr>
            <a:spLocks noEditPoints="1"/>
          </p:cNvSpPr>
          <p:nvPr/>
        </p:nvSpPr>
        <p:spPr bwMode="auto">
          <a:xfrm>
            <a:off x="6861199" y="4967923"/>
            <a:ext cx="449263" cy="458787"/>
          </a:xfrm>
          <a:custGeom>
            <a:avLst/>
            <a:gdLst>
              <a:gd name="T0" fmla="*/ 107 w 213"/>
              <a:gd name="T1" fmla="*/ 0 h 213"/>
              <a:gd name="T2" fmla="*/ 213 w 213"/>
              <a:gd name="T3" fmla="*/ 107 h 213"/>
              <a:gd name="T4" fmla="*/ 107 w 213"/>
              <a:gd name="T5" fmla="*/ 213 h 213"/>
              <a:gd name="T6" fmla="*/ 0 w 213"/>
              <a:gd name="T7" fmla="*/ 107 h 213"/>
              <a:gd name="T8" fmla="*/ 107 w 213"/>
              <a:gd name="T9" fmla="*/ 0 h 213"/>
              <a:gd name="T10" fmla="*/ 89 w 213"/>
              <a:gd name="T11" fmla="*/ 75 h 213"/>
              <a:gd name="T12" fmla="*/ 100 w 213"/>
              <a:gd name="T13" fmla="*/ 70 h 213"/>
              <a:gd name="T14" fmla="*/ 87 w 213"/>
              <a:gd name="T15" fmla="*/ 18 h 213"/>
              <a:gd name="T16" fmla="*/ 63 w 213"/>
              <a:gd name="T17" fmla="*/ 26 h 213"/>
              <a:gd name="T18" fmla="*/ 89 w 213"/>
              <a:gd name="T19" fmla="*/ 75 h 213"/>
              <a:gd name="T20" fmla="*/ 107 w 213"/>
              <a:gd name="T21" fmla="*/ 82 h 213"/>
              <a:gd name="T22" fmla="*/ 82 w 213"/>
              <a:gd name="T23" fmla="*/ 107 h 213"/>
              <a:gd name="T24" fmla="*/ 107 w 213"/>
              <a:gd name="T25" fmla="*/ 131 h 213"/>
              <a:gd name="T26" fmla="*/ 131 w 213"/>
              <a:gd name="T27" fmla="*/ 107 h 213"/>
              <a:gd name="T28" fmla="*/ 107 w 213"/>
              <a:gd name="T29" fmla="*/ 82 h 213"/>
              <a:gd name="T30" fmla="*/ 132 w 213"/>
              <a:gd name="T31" fmla="*/ 133 h 213"/>
              <a:gd name="T32" fmla="*/ 122 w 213"/>
              <a:gd name="T33" fmla="*/ 140 h 213"/>
              <a:gd name="T34" fmla="*/ 149 w 213"/>
              <a:gd name="T35" fmla="*/ 187 h 213"/>
              <a:gd name="T36" fmla="*/ 169 w 213"/>
              <a:gd name="T37" fmla="*/ 173 h 213"/>
              <a:gd name="T38" fmla="*/ 132 w 213"/>
              <a:gd name="T39" fmla="*/ 133 h 213"/>
              <a:gd name="T40" fmla="*/ 197 w 213"/>
              <a:gd name="T41" fmla="*/ 126 h 213"/>
              <a:gd name="T42" fmla="*/ 144 w 213"/>
              <a:gd name="T43" fmla="*/ 112 h 213"/>
              <a:gd name="T44" fmla="*/ 138 w 213"/>
              <a:gd name="T45" fmla="*/ 126 h 213"/>
              <a:gd name="T46" fmla="*/ 181 w 213"/>
              <a:gd name="T47" fmla="*/ 160 h 213"/>
              <a:gd name="T48" fmla="*/ 197 w 213"/>
              <a:gd name="T49" fmla="*/ 126 h 213"/>
              <a:gd name="T50" fmla="*/ 25 w 213"/>
              <a:gd name="T51" fmla="*/ 65 h 213"/>
              <a:gd name="T52" fmla="*/ 72 w 213"/>
              <a:gd name="T53" fmla="*/ 92 h 213"/>
              <a:gd name="T54" fmla="*/ 82 w 213"/>
              <a:gd name="T55" fmla="*/ 80 h 213"/>
              <a:gd name="T56" fmla="*/ 49 w 213"/>
              <a:gd name="T57" fmla="*/ 36 h 213"/>
              <a:gd name="T58" fmla="*/ 25 w 213"/>
              <a:gd name="T59" fmla="*/ 65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13" h="213">
                <a:moveTo>
                  <a:pt x="107" y="0"/>
                </a:moveTo>
                <a:cubicBezTo>
                  <a:pt x="166" y="0"/>
                  <a:pt x="213" y="48"/>
                  <a:pt x="213" y="107"/>
                </a:cubicBezTo>
                <a:cubicBezTo>
                  <a:pt x="213" y="165"/>
                  <a:pt x="166" y="213"/>
                  <a:pt x="107" y="213"/>
                </a:cubicBezTo>
                <a:cubicBezTo>
                  <a:pt x="48" y="213"/>
                  <a:pt x="0" y="165"/>
                  <a:pt x="0" y="107"/>
                </a:cubicBezTo>
                <a:cubicBezTo>
                  <a:pt x="0" y="48"/>
                  <a:pt x="48" y="0"/>
                  <a:pt x="107" y="0"/>
                </a:cubicBezTo>
                <a:close/>
                <a:moveTo>
                  <a:pt x="89" y="75"/>
                </a:moveTo>
                <a:cubicBezTo>
                  <a:pt x="93" y="73"/>
                  <a:pt x="96" y="71"/>
                  <a:pt x="100" y="70"/>
                </a:cubicBezTo>
                <a:cubicBezTo>
                  <a:pt x="87" y="18"/>
                  <a:pt x="87" y="18"/>
                  <a:pt x="87" y="18"/>
                </a:cubicBezTo>
                <a:cubicBezTo>
                  <a:pt x="79" y="20"/>
                  <a:pt x="71" y="23"/>
                  <a:pt x="63" y="26"/>
                </a:cubicBezTo>
                <a:cubicBezTo>
                  <a:pt x="89" y="75"/>
                  <a:pt x="89" y="75"/>
                  <a:pt x="89" y="75"/>
                </a:cubicBezTo>
                <a:close/>
                <a:moveTo>
                  <a:pt x="107" y="82"/>
                </a:moveTo>
                <a:cubicBezTo>
                  <a:pt x="93" y="82"/>
                  <a:pt x="82" y="93"/>
                  <a:pt x="82" y="107"/>
                </a:cubicBezTo>
                <a:cubicBezTo>
                  <a:pt x="82" y="120"/>
                  <a:pt x="93" y="131"/>
                  <a:pt x="107" y="131"/>
                </a:cubicBezTo>
                <a:cubicBezTo>
                  <a:pt x="120" y="131"/>
                  <a:pt x="131" y="120"/>
                  <a:pt x="131" y="107"/>
                </a:cubicBezTo>
                <a:cubicBezTo>
                  <a:pt x="131" y="93"/>
                  <a:pt x="120" y="82"/>
                  <a:pt x="107" y="82"/>
                </a:cubicBezTo>
                <a:close/>
                <a:moveTo>
                  <a:pt x="132" y="133"/>
                </a:moveTo>
                <a:cubicBezTo>
                  <a:pt x="129" y="135"/>
                  <a:pt x="126" y="138"/>
                  <a:pt x="122" y="140"/>
                </a:cubicBezTo>
                <a:cubicBezTo>
                  <a:pt x="149" y="187"/>
                  <a:pt x="149" y="187"/>
                  <a:pt x="149" y="187"/>
                </a:cubicBezTo>
                <a:cubicBezTo>
                  <a:pt x="156" y="183"/>
                  <a:pt x="163" y="178"/>
                  <a:pt x="169" y="173"/>
                </a:cubicBezTo>
                <a:cubicBezTo>
                  <a:pt x="132" y="133"/>
                  <a:pt x="132" y="133"/>
                  <a:pt x="132" y="133"/>
                </a:cubicBezTo>
                <a:close/>
                <a:moveTo>
                  <a:pt x="197" y="126"/>
                </a:moveTo>
                <a:cubicBezTo>
                  <a:pt x="144" y="112"/>
                  <a:pt x="144" y="112"/>
                  <a:pt x="144" y="112"/>
                </a:cubicBezTo>
                <a:cubicBezTo>
                  <a:pt x="143" y="117"/>
                  <a:pt x="141" y="121"/>
                  <a:pt x="138" y="126"/>
                </a:cubicBezTo>
                <a:cubicBezTo>
                  <a:pt x="181" y="160"/>
                  <a:pt x="181" y="160"/>
                  <a:pt x="181" y="160"/>
                </a:cubicBezTo>
                <a:cubicBezTo>
                  <a:pt x="188" y="149"/>
                  <a:pt x="194" y="138"/>
                  <a:pt x="197" y="126"/>
                </a:cubicBezTo>
                <a:close/>
                <a:moveTo>
                  <a:pt x="25" y="65"/>
                </a:moveTo>
                <a:cubicBezTo>
                  <a:pt x="72" y="92"/>
                  <a:pt x="72" y="92"/>
                  <a:pt x="72" y="92"/>
                </a:cubicBezTo>
                <a:cubicBezTo>
                  <a:pt x="75" y="87"/>
                  <a:pt x="78" y="83"/>
                  <a:pt x="82" y="80"/>
                </a:cubicBezTo>
                <a:cubicBezTo>
                  <a:pt x="49" y="36"/>
                  <a:pt x="49" y="36"/>
                  <a:pt x="49" y="36"/>
                </a:cubicBezTo>
                <a:cubicBezTo>
                  <a:pt x="39" y="44"/>
                  <a:pt x="31" y="54"/>
                  <a:pt x="25" y="65"/>
                </a:cubicBezTo>
                <a:close/>
              </a:path>
            </a:pathLst>
          </a:custGeom>
          <a:solidFill>
            <a:srgbClr val="44546A"/>
          </a:solidFill>
          <a:ln>
            <a:noFill/>
          </a:ln>
        </p:spPr>
        <p:txBody>
          <a:bodyPr lIns="80296" tIns="40148" rIns="80296" bIns="40148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58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Light" panose="020B0300000000000000" pitchFamily="34" charset="-122"/>
              <a:ea typeface="思源黑体 Light" panose="020B0300000000000000" pitchFamily="34" charset="-122"/>
              <a:cs typeface="+mn-ea"/>
              <a:sym typeface="字魂35号-经典雅黑" panose="00000500000000000000" pitchFamily="2" charset="-122"/>
            </a:endParaRPr>
          </a:p>
        </p:txBody>
      </p:sp>
      <p:sp>
        <p:nvSpPr>
          <p:cNvPr id="79" name="Freeform 39"/>
          <p:cNvSpPr>
            <a:spLocks noEditPoints="1"/>
          </p:cNvSpPr>
          <p:nvPr/>
        </p:nvSpPr>
        <p:spPr bwMode="auto">
          <a:xfrm>
            <a:off x="9152890" y="1981200"/>
            <a:ext cx="478790" cy="391160"/>
          </a:xfrm>
          <a:custGeom>
            <a:avLst/>
            <a:gdLst>
              <a:gd name="T0" fmla="*/ 116 w 155"/>
              <a:gd name="T1" fmla="*/ 12 h 131"/>
              <a:gd name="T2" fmla="*/ 116 w 155"/>
              <a:gd name="T3" fmla="*/ 101 h 131"/>
              <a:gd name="T4" fmla="*/ 155 w 155"/>
              <a:gd name="T5" fmla="*/ 34 h 131"/>
              <a:gd name="T6" fmla="*/ 116 w 155"/>
              <a:gd name="T7" fmla="*/ 12 h 131"/>
              <a:gd name="T8" fmla="*/ 9 w 155"/>
              <a:gd name="T9" fmla="*/ 8 h 131"/>
              <a:gd name="T10" fmla="*/ 0 w 155"/>
              <a:gd name="T11" fmla="*/ 8 h 131"/>
              <a:gd name="T12" fmla="*/ 0 w 155"/>
              <a:gd name="T13" fmla="*/ 16 h 131"/>
              <a:gd name="T14" fmla="*/ 17 w 155"/>
              <a:gd name="T15" fmla="*/ 16 h 131"/>
              <a:gd name="T16" fmla="*/ 17 w 155"/>
              <a:gd name="T17" fmla="*/ 8 h 131"/>
              <a:gd name="T18" fmla="*/ 23 w 155"/>
              <a:gd name="T19" fmla="*/ 14 h 131"/>
              <a:gd name="T20" fmla="*/ 17 w 155"/>
              <a:gd name="T21" fmla="*/ 20 h 131"/>
              <a:gd name="T22" fmla="*/ 9 w 155"/>
              <a:gd name="T23" fmla="*/ 20 h 131"/>
              <a:gd name="T24" fmla="*/ 9 w 155"/>
              <a:gd name="T25" fmla="*/ 28 h 131"/>
              <a:gd name="T26" fmla="*/ 0 w 155"/>
              <a:gd name="T27" fmla="*/ 28 h 131"/>
              <a:gd name="T28" fmla="*/ 0 w 155"/>
              <a:gd name="T29" fmla="*/ 37 h 131"/>
              <a:gd name="T30" fmla="*/ 17 w 155"/>
              <a:gd name="T31" fmla="*/ 37 h 131"/>
              <a:gd name="T32" fmla="*/ 17 w 155"/>
              <a:gd name="T33" fmla="*/ 28 h 131"/>
              <a:gd name="T34" fmla="*/ 23 w 155"/>
              <a:gd name="T35" fmla="*/ 35 h 131"/>
              <a:gd name="T36" fmla="*/ 17 w 155"/>
              <a:gd name="T37" fmla="*/ 41 h 131"/>
              <a:gd name="T38" fmla="*/ 9 w 155"/>
              <a:gd name="T39" fmla="*/ 41 h 131"/>
              <a:gd name="T40" fmla="*/ 9 w 155"/>
              <a:gd name="T41" fmla="*/ 49 h 131"/>
              <a:gd name="T42" fmla="*/ 0 w 155"/>
              <a:gd name="T43" fmla="*/ 49 h 131"/>
              <a:gd name="T44" fmla="*/ 0 w 155"/>
              <a:gd name="T45" fmla="*/ 57 h 131"/>
              <a:gd name="T46" fmla="*/ 17 w 155"/>
              <a:gd name="T47" fmla="*/ 57 h 131"/>
              <a:gd name="T48" fmla="*/ 17 w 155"/>
              <a:gd name="T49" fmla="*/ 49 h 131"/>
              <a:gd name="T50" fmla="*/ 23 w 155"/>
              <a:gd name="T51" fmla="*/ 55 h 131"/>
              <a:gd name="T52" fmla="*/ 17 w 155"/>
              <a:gd name="T53" fmla="*/ 61 h 131"/>
              <a:gd name="T54" fmla="*/ 9 w 155"/>
              <a:gd name="T55" fmla="*/ 61 h 131"/>
              <a:gd name="T56" fmla="*/ 9 w 155"/>
              <a:gd name="T57" fmla="*/ 70 h 131"/>
              <a:gd name="T58" fmla="*/ 0 w 155"/>
              <a:gd name="T59" fmla="*/ 70 h 131"/>
              <a:gd name="T60" fmla="*/ 0 w 155"/>
              <a:gd name="T61" fmla="*/ 78 h 131"/>
              <a:gd name="T62" fmla="*/ 17 w 155"/>
              <a:gd name="T63" fmla="*/ 78 h 131"/>
              <a:gd name="T64" fmla="*/ 17 w 155"/>
              <a:gd name="T65" fmla="*/ 70 h 131"/>
              <a:gd name="T66" fmla="*/ 23 w 155"/>
              <a:gd name="T67" fmla="*/ 76 h 131"/>
              <a:gd name="T68" fmla="*/ 17 w 155"/>
              <a:gd name="T69" fmla="*/ 82 h 131"/>
              <a:gd name="T70" fmla="*/ 9 w 155"/>
              <a:gd name="T71" fmla="*/ 82 h 131"/>
              <a:gd name="T72" fmla="*/ 9 w 155"/>
              <a:gd name="T73" fmla="*/ 90 h 131"/>
              <a:gd name="T74" fmla="*/ 0 w 155"/>
              <a:gd name="T75" fmla="*/ 90 h 131"/>
              <a:gd name="T76" fmla="*/ 0 w 155"/>
              <a:gd name="T77" fmla="*/ 98 h 131"/>
              <a:gd name="T78" fmla="*/ 17 w 155"/>
              <a:gd name="T79" fmla="*/ 98 h 131"/>
              <a:gd name="T80" fmla="*/ 17 w 155"/>
              <a:gd name="T81" fmla="*/ 90 h 131"/>
              <a:gd name="T82" fmla="*/ 23 w 155"/>
              <a:gd name="T83" fmla="*/ 96 h 131"/>
              <a:gd name="T84" fmla="*/ 17 w 155"/>
              <a:gd name="T85" fmla="*/ 102 h 131"/>
              <a:gd name="T86" fmla="*/ 9 w 155"/>
              <a:gd name="T87" fmla="*/ 102 h 131"/>
              <a:gd name="T88" fmla="*/ 9 w 155"/>
              <a:gd name="T89" fmla="*/ 111 h 131"/>
              <a:gd name="T90" fmla="*/ 0 w 155"/>
              <a:gd name="T91" fmla="*/ 111 h 131"/>
              <a:gd name="T92" fmla="*/ 0 w 155"/>
              <a:gd name="T93" fmla="*/ 119 h 131"/>
              <a:gd name="T94" fmla="*/ 17 w 155"/>
              <a:gd name="T95" fmla="*/ 119 h 131"/>
              <a:gd name="T96" fmla="*/ 17 w 155"/>
              <a:gd name="T97" fmla="*/ 111 h 131"/>
              <a:gd name="T98" fmla="*/ 23 w 155"/>
              <a:gd name="T99" fmla="*/ 117 h 131"/>
              <a:gd name="T100" fmla="*/ 17 w 155"/>
              <a:gd name="T101" fmla="*/ 123 h 131"/>
              <a:gd name="T102" fmla="*/ 9 w 155"/>
              <a:gd name="T103" fmla="*/ 123 h 131"/>
              <a:gd name="T104" fmla="*/ 9 w 155"/>
              <a:gd name="T105" fmla="*/ 131 h 131"/>
              <a:gd name="T106" fmla="*/ 107 w 155"/>
              <a:gd name="T107" fmla="*/ 131 h 131"/>
              <a:gd name="T108" fmla="*/ 107 w 155"/>
              <a:gd name="T109" fmla="*/ 0 h 131"/>
              <a:gd name="T110" fmla="*/ 9 w 155"/>
              <a:gd name="T111" fmla="*/ 0 h 131"/>
              <a:gd name="T112" fmla="*/ 9 w 155"/>
              <a:gd name="T113" fmla="*/ 8 h 131"/>
              <a:gd name="T114" fmla="*/ 33 w 155"/>
              <a:gd name="T115" fmla="*/ 20 h 131"/>
              <a:gd name="T116" fmla="*/ 83 w 155"/>
              <a:gd name="T117" fmla="*/ 20 h 131"/>
              <a:gd name="T118" fmla="*/ 83 w 155"/>
              <a:gd name="T119" fmla="*/ 45 h 131"/>
              <a:gd name="T120" fmla="*/ 33 w 155"/>
              <a:gd name="T121" fmla="*/ 45 h 131"/>
              <a:gd name="T122" fmla="*/ 33 w 155"/>
              <a:gd name="T123" fmla="*/ 2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55" h="131">
                <a:moveTo>
                  <a:pt x="116" y="12"/>
                </a:moveTo>
                <a:cubicBezTo>
                  <a:pt x="116" y="101"/>
                  <a:pt x="116" y="101"/>
                  <a:pt x="116" y="101"/>
                </a:cubicBezTo>
                <a:cubicBezTo>
                  <a:pt x="155" y="34"/>
                  <a:pt x="155" y="34"/>
                  <a:pt x="155" y="34"/>
                </a:cubicBezTo>
                <a:lnTo>
                  <a:pt x="116" y="12"/>
                </a:lnTo>
                <a:close/>
                <a:moveTo>
                  <a:pt x="9" y="8"/>
                </a:moveTo>
                <a:cubicBezTo>
                  <a:pt x="0" y="8"/>
                  <a:pt x="0" y="8"/>
                  <a:pt x="0" y="8"/>
                </a:cubicBezTo>
                <a:cubicBezTo>
                  <a:pt x="0" y="16"/>
                  <a:pt x="0" y="16"/>
                  <a:pt x="0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8"/>
                  <a:pt x="17" y="8"/>
                  <a:pt x="17" y="8"/>
                </a:cubicBezTo>
                <a:cubicBezTo>
                  <a:pt x="20" y="8"/>
                  <a:pt x="23" y="11"/>
                  <a:pt x="23" y="14"/>
                </a:cubicBezTo>
                <a:cubicBezTo>
                  <a:pt x="23" y="17"/>
                  <a:pt x="20" y="20"/>
                  <a:pt x="17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8"/>
                  <a:pt x="9" y="28"/>
                  <a:pt x="9" y="2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37"/>
                  <a:pt x="0" y="37"/>
                  <a:pt x="0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28"/>
                  <a:pt x="17" y="28"/>
                  <a:pt x="17" y="28"/>
                </a:cubicBezTo>
                <a:cubicBezTo>
                  <a:pt x="20" y="28"/>
                  <a:pt x="23" y="31"/>
                  <a:pt x="23" y="35"/>
                </a:cubicBezTo>
                <a:cubicBezTo>
                  <a:pt x="23" y="38"/>
                  <a:pt x="20" y="41"/>
                  <a:pt x="17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9" y="49"/>
                  <a:pt x="9" y="49"/>
                  <a:pt x="9" y="49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57"/>
                  <a:pt x="0" y="57"/>
                  <a:pt x="0" y="57"/>
                </a:cubicBezTo>
                <a:cubicBezTo>
                  <a:pt x="17" y="57"/>
                  <a:pt x="17" y="57"/>
                  <a:pt x="17" y="57"/>
                </a:cubicBezTo>
                <a:cubicBezTo>
                  <a:pt x="17" y="49"/>
                  <a:pt x="17" y="49"/>
                  <a:pt x="17" y="49"/>
                </a:cubicBezTo>
                <a:cubicBezTo>
                  <a:pt x="20" y="49"/>
                  <a:pt x="23" y="52"/>
                  <a:pt x="23" y="55"/>
                </a:cubicBezTo>
                <a:cubicBezTo>
                  <a:pt x="23" y="59"/>
                  <a:pt x="20" y="61"/>
                  <a:pt x="17" y="61"/>
                </a:cubicBezTo>
                <a:cubicBezTo>
                  <a:pt x="9" y="61"/>
                  <a:pt x="9" y="61"/>
                  <a:pt x="9" y="61"/>
                </a:cubicBezTo>
                <a:cubicBezTo>
                  <a:pt x="9" y="70"/>
                  <a:pt x="9" y="70"/>
                  <a:pt x="9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8"/>
                  <a:pt x="0" y="78"/>
                  <a:pt x="0" y="78"/>
                </a:cubicBezTo>
                <a:cubicBezTo>
                  <a:pt x="17" y="78"/>
                  <a:pt x="17" y="78"/>
                  <a:pt x="17" y="78"/>
                </a:cubicBezTo>
                <a:cubicBezTo>
                  <a:pt x="17" y="70"/>
                  <a:pt x="17" y="70"/>
                  <a:pt x="17" y="70"/>
                </a:cubicBezTo>
                <a:cubicBezTo>
                  <a:pt x="20" y="70"/>
                  <a:pt x="23" y="72"/>
                  <a:pt x="23" y="76"/>
                </a:cubicBezTo>
                <a:cubicBezTo>
                  <a:pt x="23" y="79"/>
                  <a:pt x="20" y="82"/>
                  <a:pt x="17" y="82"/>
                </a:cubicBezTo>
                <a:cubicBezTo>
                  <a:pt x="9" y="82"/>
                  <a:pt x="9" y="82"/>
                  <a:pt x="9" y="82"/>
                </a:cubicBezTo>
                <a:cubicBezTo>
                  <a:pt x="9" y="90"/>
                  <a:pt x="9" y="90"/>
                  <a:pt x="9" y="90"/>
                </a:cubicBezTo>
                <a:cubicBezTo>
                  <a:pt x="0" y="90"/>
                  <a:pt x="0" y="90"/>
                  <a:pt x="0" y="90"/>
                </a:cubicBezTo>
                <a:cubicBezTo>
                  <a:pt x="0" y="98"/>
                  <a:pt x="0" y="98"/>
                  <a:pt x="0" y="98"/>
                </a:cubicBezTo>
                <a:cubicBezTo>
                  <a:pt x="17" y="98"/>
                  <a:pt x="17" y="98"/>
                  <a:pt x="17" y="98"/>
                </a:cubicBezTo>
                <a:cubicBezTo>
                  <a:pt x="17" y="90"/>
                  <a:pt x="17" y="90"/>
                  <a:pt x="17" y="90"/>
                </a:cubicBezTo>
                <a:cubicBezTo>
                  <a:pt x="20" y="90"/>
                  <a:pt x="23" y="93"/>
                  <a:pt x="23" y="96"/>
                </a:cubicBezTo>
                <a:cubicBezTo>
                  <a:pt x="23" y="100"/>
                  <a:pt x="20" y="102"/>
                  <a:pt x="17" y="102"/>
                </a:cubicBezTo>
                <a:cubicBezTo>
                  <a:pt x="9" y="102"/>
                  <a:pt x="9" y="102"/>
                  <a:pt x="9" y="102"/>
                </a:cubicBezTo>
                <a:cubicBezTo>
                  <a:pt x="9" y="111"/>
                  <a:pt x="9" y="111"/>
                  <a:pt x="9" y="111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9"/>
                  <a:pt x="0" y="119"/>
                  <a:pt x="0" y="119"/>
                </a:cubicBezTo>
                <a:cubicBezTo>
                  <a:pt x="17" y="119"/>
                  <a:pt x="17" y="119"/>
                  <a:pt x="17" y="119"/>
                </a:cubicBezTo>
                <a:cubicBezTo>
                  <a:pt x="17" y="111"/>
                  <a:pt x="17" y="111"/>
                  <a:pt x="17" y="111"/>
                </a:cubicBezTo>
                <a:cubicBezTo>
                  <a:pt x="20" y="111"/>
                  <a:pt x="23" y="113"/>
                  <a:pt x="23" y="117"/>
                </a:cubicBezTo>
                <a:cubicBezTo>
                  <a:pt x="23" y="120"/>
                  <a:pt x="20" y="123"/>
                  <a:pt x="17" y="123"/>
                </a:cubicBezTo>
                <a:cubicBezTo>
                  <a:pt x="9" y="123"/>
                  <a:pt x="9" y="123"/>
                  <a:pt x="9" y="123"/>
                </a:cubicBezTo>
                <a:cubicBezTo>
                  <a:pt x="9" y="131"/>
                  <a:pt x="9" y="131"/>
                  <a:pt x="9" y="131"/>
                </a:cubicBezTo>
                <a:cubicBezTo>
                  <a:pt x="107" y="131"/>
                  <a:pt x="107" y="131"/>
                  <a:pt x="107" y="131"/>
                </a:cubicBezTo>
                <a:cubicBezTo>
                  <a:pt x="107" y="0"/>
                  <a:pt x="107" y="0"/>
                  <a:pt x="107" y="0"/>
                </a:cubicBezTo>
                <a:cubicBezTo>
                  <a:pt x="9" y="0"/>
                  <a:pt x="9" y="0"/>
                  <a:pt x="9" y="0"/>
                </a:cubicBezTo>
                <a:lnTo>
                  <a:pt x="9" y="8"/>
                </a:lnTo>
                <a:close/>
                <a:moveTo>
                  <a:pt x="33" y="20"/>
                </a:moveTo>
                <a:cubicBezTo>
                  <a:pt x="83" y="20"/>
                  <a:pt x="83" y="20"/>
                  <a:pt x="83" y="20"/>
                </a:cubicBezTo>
                <a:cubicBezTo>
                  <a:pt x="83" y="45"/>
                  <a:pt x="83" y="45"/>
                  <a:pt x="83" y="45"/>
                </a:cubicBezTo>
                <a:cubicBezTo>
                  <a:pt x="33" y="45"/>
                  <a:pt x="33" y="45"/>
                  <a:pt x="33" y="45"/>
                </a:cubicBezTo>
                <a:lnTo>
                  <a:pt x="33" y="20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思源黑体 Light" panose="020B0300000000000000" pitchFamily="34" charset="-122"/>
              <a:ea typeface="思源黑体 Light" panose="020B0300000000000000" pitchFamily="34" charset="-122"/>
              <a:sym typeface="字魂35号-经典雅黑" panose="00000500000000000000" pitchFamily="2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1708150" y="2954655"/>
            <a:ext cx="1913890" cy="4381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4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 panose="020B0300000000000000" pitchFamily="34" charset="-122"/>
                <a:ea typeface="思源黑体 Light" panose="020B0300000000000000" pitchFamily="34" charset="-122"/>
                <a:cs typeface="+mn-ea"/>
                <a:sym typeface="字魂35号-经典雅黑" panose="00000500000000000000" pitchFamily="2" charset="-122"/>
              </a:rPr>
              <a:t>CPU使用率</a:t>
            </a:r>
            <a:endParaRPr lang="en-US" altLang="zh-CN" sz="2400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Light" panose="020B0300000000000000" pitchFamily="34" charset="-122"/>
              <a:ea typeface="思源黑体 Light" panose="020B0300000000000000" pitchFamily="34" charset="-122"/>
              <a:cs typeface="+mn-ea"/>
              <a:sym typeface="字魂35号-经典雅黑" panose="00000500000000000000" pitchFamily="2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6422390" y="2954655"/>
            <a:ext cx="1329055" cy="4381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4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 panose="020B0300000000000000" pitchFamily="34" charset="-122"/>
                <a:ea typeface="思源黑体 Light" panose="020B0300000000000000" pitchFamily="34" charset="-122"/>
                <a:cs typeface="+mn-ea"/>
                <a:sym typeface="字魂35号-经典雅黑" panose="00000500000000000000" pitchFamily="2" charset="-122"/>
              </a:rPr>
              <a:t>TPS</a:t>
            </a:r>
            <a:endParaRPr lang="en-US" altLang="zh-CN" sz="2400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Light" panose="020B0300000000000000" pitchFamily="34" charset="-122"/>
              <a:ea typeface="思源黑体 Light" panose="020B0300000000000000" pitchFamily="34" charset="-122"/>
              <a:cs typeface="+mn-ea"/>
              <a:sym typeface="字魂35号-经典雅黑" panose="00000500000000000000" pitchFamily="2" charset="-122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3846830" y="3976370"/>
            <a:ext cx="1844675" cy="4381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4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 panose="020B0300000000000000" pitchFamily="34" charset="-122"/>
                <a:ea typeface="思源黑体 Light" panose="020B0300000000000000" pitchFamily="34" charset="-122"/>
                <a:cs typeface="+mn-ea"/>
                <a:sym typeface="字魂35号-经典雅黑" panose="00000500000000000000" pitchFamily="2" charset="-122"/>
              </a:rPr>
              <a:t>内存占用率</a:t>
            </a:r>
            <a:endParaRPr lang="en-US" altLang="zh-CN" sz="2400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Light" panose="020B0300000000000000" pitchFamily="34" charset="-122"/>
              <a:ea typeface="思源黑体 Light" panose="020B0300000000000000" pitchFamily="34" charset="-122"/>
              <a:cs typeface="+mn-ea"/>
              <a:sym typeface="字魂35号-经典雅黑" panose="00000500000000000000" pitchFamily="2" charset="-122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8510270" y="3974465"/>
            <a:ext cx="1764030" cy="4381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4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Light" panose="020B0300000000000000" pitchFamily="34" charset="-122"/>
                <a:ea typeface="思源黑体 Light" panose="020B0300000000000000" pitchFamily="34" charset="-122"/>
                <a:cs typeface="+mn-ea"/>
                <a:sym typeface="字魂35号-经典雅黑" panose="00000500000000000000" pitchFamily="2" charset="-122"/>
              </a:rPr>
              <a:t>响应时间</a:t>
            </a:r>
            <a:endParaRPr lang="en-US" altLang="zh-CN" sz="2400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Light" panose="020B0300000000000000" pitchFamily="34" charset="-122"/>
              <a:ea typeface="思源黑体 Light" panose="020B0300000000000000" pitchFamily="34" charset="-122"/>
              <a:cs typeface="+mn-ea"/>
              <a:sym typeface="字魂35号-经典雅黑" panose="000005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29205" y="234950"/>
            <a:ext cx="31038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zh-CN" altLang="en-US" sz="240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</a:rPr>
              <a:t>服务端的压力测试</a:t>
            </a:r>
            <a:endParaRPr kumimoji="1" lang="zh-CN" altLang="en-US" sz="240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ea"/>
              <a:ea typeface="思源黑体 CN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bldLvl="0" animBg="1"/>
      <p:bldP spid="63" grpId="1" animBg="1"/>
      <p:bldP spid="64" grpId="0" bldLvl="0" animBg="1"/>
      <p:bldP spid="64" grpId="1" animBg="1"/>
      <p:bldP spid="65" grpId="0" bldLvl="0" animBg="1"/>
      <p:bldP spid="65" grpId="1" animBg="1"/>
      <p:bldP spid="66" grpId="0" bldLvl="0" animBg="1"/>
      <p:bldP spid="66" grpId="1" animBg="1"/>
      <p:bldP spid="67" grpId="0" bldLvl="0" animBg="1"/>
      <p:bldP spid="67" grpId="1" animBg="1"/>
      <p:bldP spid="68" grpId="0" bldLvl="0" animBg="1"/>
      <p:bldP spid="68" grpId="1" animBg="1"/>
      <p:bldP spid="69" grpId="0" bldLvl="0" animBg="1"/>
      <p:bldP spid="69" grpId="1" animBg="1"/>
      <p:bldP spid="70" grpId="0" bldLvl="0" animBg="1"/>
      <p:bldP spid="70" grpId="1" animBg="1"/>
      <p:bldP spid="77" grpId="0" bldLvl="0" animBg="1"/>
      <p:bldP spid="77" grpId="1" animBg="1"/>
      <p:bldP spid="78" grpId="0" bldLvl="0" animBg="1"/>
      <p:bldP spid="78" grpId="1" animBg="1"/>
      <p:bldP spid="79" grpId="0" bldLvl="0" animBg="1"/>
      <p:bldP spid="79" grpId="1" animBg="1"/>
      <p:bldP spid="84" grpId="0"/>
      <p:bldP spid="84" grpId="1"/>
      <p:bldP spid="85" grpId="0"/>
      <p:bldP spid="85" grpId="1"/>
      <p:bldP spid="86" grpId="0"/>
      <p:bldP spid="86" grpId="1"/>
      <p:bldP spid="87" grpId="0"/>
      <p:bldP spid="87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  <a:cs typeface="+mn-cs"/>
              </a:rPr>
              <a:t>弱网测试</a:t>
            </a: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ea"/>
              <a:ea typeface="思源黑体 CN Regular"/>
              <a:cs typeface="+mn-cs"/>
            </a:endParaRPr>
          </a:p>
        </p:txBody>
      </p:sp>
      <p:sp>
        <p:nvSpPr>
          <p:cNvPr id="24" name="Freeform 13"/>
          <p:cNvSpPr>
            <a:spLocks noEditPoints="1"/>
          </p:cNvSpPr>
          <p:nvPr/>
        </p:nvSpPr>
        <p:spPr bwMode="auto">
          <a:xfrm>
            <a:off x="1242102" y="1360686"/>
            <a:ext cx="2923181" cy="3455962"/>
          </a:xfrm>
          <a:custGeom>
            <a:avLst/>
            <a:gdLst>
              <a:gd name="T0" fmla="*/ 774 w 1058"/>
              <a:gd name="T1" fmla="*/ 1252 h 1252"/>
              <a:gd name="T2" fmla="*/ 283 w 1058"/>
              <a:gd name="T3" fmla="*/ 1252 h 1252"/>
              <a:gd name="T4" fmla="*/ 248 w 1058"/>
              <a:gd name="T5" fmla="*/ 1218 h 1252"/>
              <a:gd name="T6" fmla="*/ 142 w 1058"/>
              <a:gd name="T7" fmla="*/ 887 h 1252"/>
              <a:gd name="T8" fmla="*/ 110 w 1058"/>
              <a:gd name="T9" fmla="*/ 831 h 1252"/>
              <a:gd name="T10" fmla="*/ 0 w 1058"/>
              <a:gd name="T11" fmla="*/ 529 h 1252"/>
              <a:gd name="T12" fmla="*/ 529 w 1058"/>
              <a:gd name="T13" fmla="*/ 0 h 1252"/>
              <a:gd name="T14" fmla="*/ 1058 w 1058"/>
              <a:gd name="T15" fmla="*/ 529 h 1252"/>
              <a:gd name="T16" fmla="*/ 947 w 1058"/>
              <a:gd name="T17" fmla="*/ 831 h 1252"/>
              <a:gd name="T18" fmla="*/ 916 w 1058"/>
              <a:gd name="T19" fmla="*/ 887 h 1252"/>
              <a:gd name="T20" fmla="*/ 810 w 1058"/>
              <a:gd name="T21" fmla="*/ 1218 h 1252"/>
              <a:gd name="T22" fmla="*/ 774 w 1058"/>
              <a:gd name="T23" fmla="*/ 1252 h 1252"/>
              <a:gd name="T24" fmla="*/ 315 w 1058"/>
              <a:gd name="T25" fmla="*/ 1180 h 1252"/>
              <a:gd name="T26" fmla="*/ 742 w 1058"/>
              <a:gd name="T27" fmla="*/ 1180 h 1252"/>
              <a:gd name="T28" fmla="*/ 851 w 1058"/>
              <a:gd name="T29" fmla="*/ 857 h 1252"/>
              <a:gd name="T30" fmla="*/ 885 w 1058"/>
              <a:gd name="T31" fmla="*/ 794 h 1252"/>
              <a:gd name="T32" fmla="*/ 986 w 1058"/>
              <a:gd name="T33" fmla="*/ 529 h 1252"/>
              <a:gd name="T34" fmla="*/ 529 w 1058"/>
              <a:gd name="T35" fmla="*/ 72 h 1252"/>
              <a:gd name="T36" fmla="*/ 72 w 1058"/>
              <a:gd name="T37" fmla="*/ 529 h 1252"/>
              <a:gd name="T38" fmla="*/ 172 w 1058"/>
              <a:gd name="T39" fmla="*/ 794 h 1252"/>
              <a:gd name="T40" fmla="*/ 207 w 1058"/>
              <a:gd name="T41" fmla="*/ 857 h 1252"/>
              <a:gd name="T42" fmla="*/ 315 w 1058"/>
              <a:gd name="T43" fmla="*/ 1180 h 1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58" h="1252">
                <a:moveTo>
                  <a:pt x="774" y="1252"/>
                </a:moveTo>
                <a:cubicBezTo>
                  <a:pt x="283" y="1252"/>
                  <a:pt x="283" y="1252"/>
                  <a:pt x="283" y="1252"/>
                </a:cubicBezTo>
                <a:cubicBezTo>
                  <a:pt x="264" y="1252"/>
                  <a:pt x="249" y="1237"/>
                  <a:pt x="248" y="1218"/>
                </a:cubicBezTo>
                <a:cubicBezTo>
                  <a:pt x="247" y="1217"/>
                  <a:pt x="239" y="1097"/>
                  <a:pt x="142" y="887"/>
                </a:cubicBezTo>
                <a:cubicBezTo>
                  <a:pt x="135" y="873"/>
                  <a:pt x="123" y="853"/>
                  <a:pt x="110" y="831"/>
                </a:cubicBezTo>
                <a:cubicBezTo>
                  <a:pt x="66" y="755"/>
                  <a:pt x="0" y="640"/>
                  <a:pt x="0" y="529"/>
                </a:cubicBezTo>
                <a:cubicBezTo>
                  <a:pt x="0" y="238"/>
                  <a:pt x="237" y="0"/>
                  <a:pt x="529" y="0"/>
                </a:cubicBezTo>
                <a:cubicBezTo>
                  <a:pt x="820" y="0"/>
                  <a:pt x="1058" y="238"/>
                  <a:pt x="1058" y="529"/>
                </a:cubicBezTo>
                <a:cubicBezTo>
                  <a:pt x="1058" y="640"/>
                  <a:pt x="991" y="755"/>
                  <a:pt x="947" y="831"/>
                </a:cubicBezTo>
                <a:cubicBezTo>
                  <a:pt x="934" y="853"/>
                  <a:pt x="923" y="873"/>
                  <a:pt x="916" y="887"/>
                </a:cubicBezTo>
                <a:cubicBezTo>
                  <a:pt x="818" y="1097"/>
                  <a:pt x="810" y="1217"/>
                  <a:pt x="810" y="1218"/>
                </a:cubicBezTo>
                <a:cubicBezTo>
                  <a:pt x="809" y="1237"/>
                  <a:pt x="793" y="1252"/>
                  <a:pt x="774" y="1252"/>
                </a:cubicBezTo>
                <a:close/>
                <a:moveTo>
                  <a:pt x="315" y="1180"/>
                </a:moveTo>
                <a:cubicBezTo>
                  <a:pt x="742" y="1180"/>
                  <a:pt x="742" y="1180"/>
                  <a:pt x="742" y="1180"/>
                </a:cubicBezTo>
                <a:cubicBezTo>
                  <a:pt x="751" y="1127"/>
                  <a:pt x="776" y="1017"/>
                  <a:pt x="851" y="857"/>
                </a:cubicBezTo>
                <a:cubicBezTo>
                  <a:pt x="859" y="840"/>
                  <a:pt x="871" y="819"/>
                  <a:pt x="885" y="794"/>
                </a:cubicBezTo>
                <a:cubicBezTo>
                  <a:pt x="928" y="721"/>
                  <a:pt x="986" y="621"/>
                  <a:pt x="986" y="529"/>
                </a:cubicBezTo>
                <a:cubicBezTo>
                  <a:pt x="986" y="277"/>
                  <a:pt x="781" y="72"/>
                  <a:pt x="529" y="72"/>
                </a:cubicBezTo>
                <a:cubicBezTo>
                  <a:pt x="277" y="72"/>
                  <a:pt x="72" y="277"/>
                  <a:pt x="72" y="529"/>
                </a:cubicBezTo>
                <a:cubicBezTo>
                  <a:pt x="72" y="621"/>
                  <a:pt x="130" y="721"/>
                  <a:pt x="172" y="794"/>
                </a:cubicBezTo>
                <a:cubicBezTo>
                  <a:pt x="187" y="819"/>
                  <a:pt x="199" y="840"/>
                  <a:pt x="207" y="857"/>
                </a:cubicBezTo>
                <a:cubicBezTo>
                  <a:pt x="281" y="1017"/>
                  <a:pt x="307" y="1127"/>
                  <a:pt x="315" y="1180"/>
                </a:cubicBezTo>
                <a:close/>
              </a:path>
            </a:pathLst>
          </a:custGeom>
          <a:solidFill>
            <a:srgbClr val="44546A"/>
          </a:solidFill>
          <a:ln>
            <a:noFill/>
          </a:ln>
        </p:spPr>
        <p:txBody>
          <a:bodyPr vert="horz" wrap="square" lIns="91435" tIns="45718" rIns="91435" bIns="45718" numCol="1" anchor="t" anchorCtr="0" compatLnSpc="1"/>
          <a:lstStyle/>
          <a:p>
            <a:pPr algn="just" defTabSz="866775" fontAlgn="base">
              <a:lnSpc>
                <a:spcPct val="120000"/>
              </a:lnSpc>
            </a:pPr>
            <a:endParaRPr lang="id-ID" sz="760" dirty="0">
              <a:solidFill>
                <a:prstClr val="black"/>
              </a:solidFill>
              <a:latin typeface="Arial" panose="020B0604020202020204" pitchFamily="34" charset="0"/>
              <a:ea typeface="思源黑体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5" name="Freeform 16"/>
          <p:cNvSpPr>
            <a:spLocks noEditPoints="1"/>
          </p:cNvSpPr>
          <p:nvPr/>
        </p:nvSpPr>
        <p:spPr bwMode="auto">
          <a:xfrm>
            <a:off x="1955837" y="5047605"/>
            <a:ext cx="1494000" cy="1198362"/>
          </a:xfrm>
          <a:custGeom>
            <a:avLst/>
            <a:gdLst>
              <a:gd name="T0" fmla="*/ 495 w 541"/>
              <a:gd name="T1" fmla="*/ 223 h 434"/>
              <a:gd name="T2" fmla="*/ 540 w 541"/>
              <a:gd name="T3" fmla="*/ 168 h 434"/>
              <a:gd name="T4" fmla="*/ 494 w 541"/>
              <a:gd name="T5" fmla="*/ 112 h 434"/>
              <a:gd name="T6" fmla="*/ 540 w 541"/>
              <a:gd name="T7" fmla="*/ 57 h 434"/>
              <a:gd name="T8" fmla="*/ 483 w 541"/>
              <a:gd name="T9" fmla="*/ 0 h 434"/>
              <a:gd name="T10" fmla="*/ 56 w 541"/>
              <a:gd name="T11" fmla="*/ 0 h 434"/>
              <a:gd name="T12" fmla="*/ 0 w 541"/>
              <a:gd name="T13" fmla="*/ 56 h 434"/>
              <a:gd name="T14" fmla="*/ 46 w 541"/>
              <a:gd name="T15" fmla="*/ 112 h 434"/>
              <a:gd name="T16" fmla="*/ 0 w 541"/>
              <a:gd name="T17" fmla="*/ 167 h 434"/>
              <a:gd name="T18" fmla="*/ 46 w 541"/>
              <a:gd name="T19" fmla="*/ 223 h 434"/>
              <a:gd name="T20" fmla="*/ 1 w 541"/>
              <a:gd name="T21" fmla="*/ 278 h 434"/>
              <a:gd name="T22" fmla="*/ 57 w 541"/>
              <a:gd name="T23" fmla="*/ 334 h 434"/>
              <a:gd name="T24" fmla="*/ 157 w 541"/>
              <a:gd name="T25" fmla="*/ 334 h 434"/>
              <a:gd name="T26" fmla="*/ 161 w 541"/>
              <a:gd name="T27" fmla="*/ 351 h 434"/>
              <a:gd name="T28" fmla="*/ 272 w 541"/>
              <a:gd name="T29" fmla="*/ 433 h 434"/>
              <a:gd name="T30" fmla="*/ 383 w 541"/>
              <a:gd name="T31" fmla="*/ 335 h 434"/>
              <a:gd name="T32" fmla="*/ 484 w 541"/>
              <a:gd name="T33" fmla="*/ 335 h 434"/>
              <a:gd name="T34" fmla="*/ 541 w 541"/>
              <a:gd name="T35" fmla="*/ 278 h 434"/>
              <a:gd name="T36" fmla="*/ 495 w 541"/>
              <a:gd name="T37" fmla="*/ 223 h 434"/>
              <a:gd name="T38" fmla="*/ 423 w 541"/>
              <a:gd name="T39" fmla="*/ 241 h 434"/>
              <a:gd name="T40" fmla="*/ 118 w 541"/>
              <a:gd name="T41" fmla="*/ 241 h 434"/>
              <a:gd name="T42" fmla="*/ 104 w 541"/>
              <a:gd name="T43" fmla="*/ 227 h 434"/>
              <a:gd name="T44" fmla="*/ 118 w 541"/>
              <a:gd name="T45" fmla="*/ 213 h 434"/>
              <a:gd name="T46" fmla="*/ 423 w 541"/>
              <a:gd name="T47" fmla="*/ 213 h 434"/>
              <a:gd name="T48" fmla="*/ 437 w 541"/>
              <a:gd name="T49" fmla="*/ 227 h 434"/>
              <a:gd name="T50" fmla="*/ 423 w 541"/>
              <a:gd name="T51" fmla="*/ 241 h 434"/>
              <a:gd name="T52" fmla="*/ 423 w 541"/>
              <a:gd name="T53" fmla="*/ 116 h 434"/>
              <a:gd name="T54" fmla="*/ 118 w 541"/>
              <a:gd name="T55" fmla="*/ 116 h 434"/>
              <a:gd name="T56" fmla="*/ 104 w 541"/>
              <a:gd name="T57" fmla="*/ 102 h 434"/>
              <a:gd name="T58" fmla="*/ 118 w 541"/>
              <a:gd name="T59" fmla="*/ 88 h 434"/>
              <a:gd name="T60" fmla="*/ 423 w 541"/>
              <a:gd name="T61" fmla="*/ 88 h 434"/>
              <a:gd name="T62" fmla="*/ 437 w 541"/>
              <a:gd name="T63" fmla="*/ 102 h 434"/>
              <a:gd name="T64" fmla="*/ 423 w 541"/>
              <a:gd name="T65" fmla="*/ 116 h 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41" h="434">
                <a:moveTo>
                  <a:pt x="495" y="223"/>
                </a:moveTo>
                <a:cubicBezTo>
                  <a:pt x="521" y="218"/>
                  <a:pt x="540" y="195"/>
                  <a:pt x="540" y="168"/>
                </a:cubicBezTo>
                <a:cubicBezTo>
                  <a:pt x="540" y="140"/>
                  <a:pt x="520" y="117"/>
                  <a:pt x="494" y="112"/>
                </a:cubicBezTo>
                <a:cubicBezTo>
                  <a:pt x="520" y="107"/>
                  <a:pt x="540" y="84"/>
                  <a:pt x="540" y="57"/>
                </a:cubicBezTo>
                <a:cubicBezTo>
                  <a:pt x="540" y="26"/>
                  <a:pt x="514" y="0"/>
                  <a:pt x="483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25" y="0"/>
                  <a:pt x="0" y="25"/>
                  <a:pt x="0" y="56"/>
                </a:cubicBezTo>
                <a:cubicBezTo>
                  <a:pt x="0" y="84"/>
                  <a:pt x="20" y="107"/>
                  <a:pt x="46" y="112"/>
                </a:cubicBezTo>
                <a:cubicBezTo>
                  <a:pt x="20" y="117"/>
                  <a:pt x="0" y="140"/>
                  <a:pt x="0" y="167"/>
                </a:cubicBezTo>
                <a:cubicBezTo>
                  <a:pt x="0" y="195"/>
                  <a:pt x="20" y="218"/>
                  <a:pt x="46" y="223"/>
                </a:cubicBezTo>
                <a:cubicBezTo>
                  <a:pt x="20" y="228"/>
                  <a:pt x="1" y="250"/>
                  <a:pt x="1" y="278"/>
                </a:cubicBezTo>
                <a:cubicBezTo>
                  <a:pt x="1" y="309"/>
                  <a:pt x="26" y="334"/>
                  <a:pt x="57" y="334"/>
                </a:cubicBezTo>
                <a:cubicBezTo>
                  <a:pt x="157" y="334"/>
                  <a:pt x="157" y="334"/>
                  <a:pt x="157" y="334"/>
                </a:cubicBezTo>
                <a:cubicBezTo>
                  <a:pt x="158" y="340"/>
                  <a:pt x="159" y="345"/>
                  <a:pt x="161" y="351"/>
                </a:cubicBezTo>
                <a:cubicBezTo>
                  <a:pt x="175" y="399"/>
                  <a:pt x="219" y="434"/>
                  <a:pt x="272" y="433"/>
                </a:cubicBezTo>
                <a:cubicBezTo>
                  <a:pt x="331" y="433"/>
                  <a:pt x="380" y="392"/>
                  <a:pt x="383" y="335"/>
                </a:cubicBezTo>
                <a:cubicBezTo>
                  <a:pt x="484" y="335"/>
                  <a:pt x="484" y="335"/>
                  <a:pt x="484" y="335"/>
                </a:cubicBezTo>
                <a:cubicBezTo>
                  <a:pt x="515" y="335"/>
                  <a:pt x="541" y="309"/>
                  <a:pt x="541" y="278"/>
                </a:cubicBezTo>
                <a:cubicBezTo>
                  <a:pt x="541" y="251"/>
                  <a:pt x="521" y="228"/>
                  <a:pt x="495" y="223"/>
                </a:cubicBezTo>
                <a:close/>
                <a:moveTo>
                  <a:pt x="423" y="241"/>
                </a:moveTo>
                <a:cubicBezTo>
                  <a:pt x="118" y="241"/>
                  <a:pt x="118" y="241"/>
                  <a:pt x="118" y="241"/>
                </a:cubicBezTo>
                <a:cubicBezTo>
                  <a:pt x="110" y="241"/>
                  <a:pt x="104" y="234"/>
                  <a:pt x="104" y="227"/>
                </a:cubicBezTo>
                <a:cubicBezTo>
                  <a:pt x="104" y="219"/>
                  <a:pt x="110" y="213"/>
                  <a:pt x="118" y="213"/>
                </a:cubicBezTo>
                <a:cubicBezTo>
                  <a:pt x="423" y="213"/>
                  <a:pt x="423" y="213"/>
                  <a:pt x="423" y="213"/>
                </a:cubicBezTo>
                <a:cubicBezTo>
                  <a:pt x="431" y="213"/>
                  <a:pt x="437" y="219"/>
                  <a:pt x="437" y="227"/>
                </a:cubicBezTo>
                <a:cubicBezTo>
                  <a:pt x="437" y="234"/>
                  <a:pt x="431" y="241"/>
                  <a:pt x="423" y="241"/>
                </a:cubicBezTo>
                <a:close/>
                <a:moveTo>
                  <a:pt x="423" y="116"/>
                </a:moveTo>
                <a:cubicBezTo>
                  <a:pt x="118" y="116"/>
                  <a:pt x="118" y="116"/>
                  <a:pt x="118" y="116"/>
                </a:cubicBezTo>
                <a:cubicBezTo>
                  <a:pt x="110" y="116"/>
                  <a:pt x="104" y="110"/>
                  <a:pt x="104" y="102"/>
                </a:cubicBezTo>
                <a:cubicBezTo>
                  <a:pt x="104" y="95"/>
                  <a:pt x="110" y="88"/>
                  <a:pt x="118" y="88"/>
                </a:cubicBezTo>
                <a:cubicBezTo>
                  <a:pt x="423" y="88"/>
                  <a:pt x="423" y="88"/>
                  <a:pt x="423" y="88"/>
                </a:cubicBezTo>
                <a:cubicBezTo>
                  <a:pt x="431" y="88"/>
                  <a:pt x="437" y="95"/>
                  <a:pt x="437" y="102"/>
                </a:cubicBezTo>
                <a:cubicBezTo>
                  <a:pt x="437" y="110"/>
                  <a:pt x="431" y="116"/>
                  <a:pt x="423" y="116"/>
                </a:cubicBezTo>
                <a:close/>
              </a:path>
            </a:pathLst>
          </a:custGeom>
          <a:solidFill>
            <a:srgbClr val="44546A"/>
          </a:solidFill>
          <a:ln>
            <a:noFill/>
          </a:ln>
        </p:spPr>
        <p:txBody>
          <a:bodyPr vert="horz" wrap="square" lIns="91435" tIns="45718" rIns="91435" bIns="45718" numCol="1" anchor="t" anchorCtr="0" compatLnSpc="1"/>
          <a:lstStyle/>
          <a:p>
            <a:pPr algn="just" defTabSz="866775" fontAlgn="base">
              <a:lnSpc>
                <a:spcPct val="120000"/>
              </a:lnSpc>
            </a:pPr>
            <a:endParaRPr lang="id-ID" sz="760" dirty="0">
              <a:solidFill>
                <a:prstClr val="black"/>
              </a:solidFill>
              <a:latin typeface="Arial" panose="020B0604020202020204" pitchFamily="34" charset="0"/>
              <a:ea typeface="思源黑体 Normal" panose="020B0400000000000000" pitchFamily="34" charset="-122"/>
              <a:sym typeface="Arial" panose="020B0604020202020204" pitchFamily="34" charset="0"/>
            </a:endParaRPr>
          </a:p>
        </p:txBody>
      </p:sp>
      <p:grpSp>
        <p:nvGrpSpPr>
          <p:cNvPr id="26" name="Group 12"/>
          <p:cNvGrpSpPr/>
          <p:nvPr/>
        </p:nvGrpSpPr>
        <p:grpSpPr>
          <a:xfrm>
            <a:off x="1551195" y="1762719"/>
            <a:ext cx="2300613" cy="2059155"/>
            <a:chOff x="8169276" y="952501"/>
            <a:chExt cx="3781424" cy="3384550"/>
          </a:xfrm>
          <a:solidFill>
            <a:srgbClr val="44546A"/>
          </a:solidFill>
        </p:grpSpPr>
        <p:sp>
          <p:nvSpPr>
            <p:cNvPr id="27" name="Freeform 10"/>
            <p:cNvSpPr/>
            <p:nvPr/>
          </p:nvSpPr>
          <p:spPr bwMode="auto">
            <a:xfrm>
              <a:off x="9297988" y="1533526"/>
              <a:ext cx="1392237" cy="1004888"/>
            </a:xfrm>
            <a:custGeom>
              <a:avLst/>
              <a:gdLst>
                <a:gd name="T0" fmla="*/ 142 w 370"/>
                <a:gd name="T1" fmla="*/ 228 h 267"/>
                <a:gd name="T2" fmla="*/ 241 w 370"/>
                <a:gd name="T3" fmla="*/ 248 h 267"/>
                <a:gd name="T4" fmla="*/ 303 w 370"/>
                <a:gd name="T5" fmla="*/ 226 h 267"/>
                <a:gd name="T6" fmla="*/ 368 w 370"/>
                <a:gd name="T7" fmla="*/ 107 h 267"/>
                <a:gd name="T8" fmla="*/ 278 w 370"/>
                <a:gd name="T9" fmla="*/ 11 h 267"/>
                <a:gd name="T10" fmla="*/ 179 w 370"/>
                <a:gd name="T11" fmla="*/ 58 h 267"/>
                <a:gd name="T12" fmla="*/ 168 w 370"/>
                <a:gd name="T13" fmla="*/ 65 h 267"/>
                <a:gd name="T14" fmla="*/ 155 w 370"/>
                <a:gd name="T15" fmla="*/ 60 h 267"/>
                <a:gd name="T16" fmla="*/ 67 w 370"/>
                <a:gd name="T17" fmla="*/ 47 h 267"/>
                <a:gd name="T18" fmla="*/ 0 w 370"/>
                <a:gd name="T19" fmla="*/ 116 h 267"/>
                <a:gd name="T20" fmla="*/ 9 w 370"/>
                <a:gd name="T21" fmla="*/ 121 h 267"/>
                <a:gd name="T22" fmla="*/ 84 w 370"/>
                <a:gd name="T23" fmla="*/ 267 h 267"/>
                <a:gd name="T24" fmla="*/ 142 w 370"/>
                <a:gd name="T25" fmla="*/ 228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0" h="267">
                  <a:moveTo>
                    <a:pt x="142" y="228"/>
                  </a:moveTo>
                  <a:cubicBezTo>
                    <a:pt x="189" y="219"/>
                    <a:pt x="225" y="237"/>
                    <a:pt x="241" y="248"/>
                  </a:cubicBezTo>
                  <a:cubicBezTo>
                    <a:pt x="253" y="241"/>
                    <a:pt x="275" y="230"/>
                    <a:pt x="303" y="226"/>
                  </a:cubicBezTo>
                  <a:cubicBezTo>
                    <a:pt x="304" y="191"/>
                    <a:pt x="319" y="134"/>
                    <a:pt x="368" y="107"/>
                  </a:cubicBezTo>
                  <a:cubicBezTo>
                    <a:pt x="370" y="82"/>
                    <a:pt x="350" y="22"/>
                    <a:pt x="278" y="11"/>
                  </a:cubicBezTo>
                  <a:cubicBezTo>
                    <a:pt x="211" y="0"/>
                    <a:pt x="181" y="56"/>
                    <a:pt x="179" y="58"/>
                  </a:cubicBezTo>
                  <a:cubicBezTo>
                    <a:pt x="177" y="62"/>
                    <a:pt x="173" y="65"/>
                    <a:pt x="168" y="65"/>
                  </a:cubicBezTo>
                  <a:cubicBezTo>
                    <a:pt x="163" y="66"/>
                    <a:pt x="158" y="64"/>
                    <a:pt x="155" y="60"/>
                  </a:cubicBezTo>
                  <a:cubicBezTo>
                    <a:pt x="155" y="59"/>
                    <a:pt x="133" y="32"/>
                    <a:pt x="67" y="47"/>
                  </a:cubicBezTo>
                  <a:cubicBezTo>
                    <a:pt x="14" y="60"/>
                    <a:pt x="2" y="101"/>
                    <a:pt x="0" y="116"/>
                  </a:cubicBezTo>
                  <a:cubicBezTo>
                    <a:pt x="3" y="117"/>
                    <a:pt x="6" y="119"/>
                    <a:pt x="9" y="121"/>
                  </a:cubicBezTo>
                  <a:cubicBezTo>
                    <a:pt x="63" y="161"/>
                    <a:pt x="80" y="224"/>
                    <a:pt x="84" y="267"/>
                  </a:cubicBezTo>
                  <a:cubicBezTo>
                    <a:pt x="96" y="250"/>
                    <a:pt x="114" y="234"/>
                    <a:pt x="142" y="2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pPr algn="just" defTabSz="866775" fontAlgn="base">
                <a:lnSpc>
                  <a:spcPct val="120000"/>
                </a:lnSpc>
              </a:pPr>
              <a:endParaRPr lang="id-ID" sz="760" dirty="0">
                <a:solidFill>
                  <a:prstClr val="black"/>
                </a:solidFill>
                <a:latin typeface="Arial" panose="020B0604020202020204" pitchFamily="34" charset="0"/>
                <a:ea typeface="思源黑体 Normal" panose="020B04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Freeform 11"/>
            <p:cNvSpPr/>
            <p:nvPr/>
          </p:nvSpPr>
          <p:spPr bwMode="auto">
            <a:xfrm>
              <a:off x="8169276" y="952501"/>
              <a:ext cx="3781424" cy="3384550"/>
            </a:xfrm>
            <a:custGeom>
              <a:avLst/>
              <a:gdLst>
                <a:gd name="T0" fmla="*/ 932 w 1005"/>
                <a:gd name="T1" fmla="*/ 313 h 899"/>
                <a:gd name="T2" fmla="*/ 693 w 1005"/>
                <a:gd name="T3" fmla="*/ 126 h 899"/>
                <a:gd name="T4" fmla="*/ 192 w 1005"/>
                <a:gd name="T5" fmla="*/ 181 h 899"/>
                <a:gd name="T6" fmla="*/ 261 w 1005"/>
                <a:gd name="T7" fmla="*/ 549 h 899"/>
                <a:gd name="T8" fmla="*/ 292 w 1005"/>
                <a:gd name="T9" fmla="*/ 298 h 899"/>
                <a:gd name="T10" fmla="*/ 155 w 1005"/>
                <a:gd name="T11" fmla="*/ 377 h 899"/>
                <a:gd name="T12" fmla="*/ 244 w 1005"/>
                <a:gd name="T13" fmla="*/ 409 h 899"/>
                <a:gd name="T14" fmla="*/ 255 w 1005"/>
                <a:gd name="T15" fmla="*/ 435 h 899"/>
                <a:gd name="T16" fmla="*/ 128 w 1005"/>
                <a:gd name="T17" fmla="*/ 388 h 899"/>
                <a:gd name="T18" fmla="*/ 274 w 1005"/>
                <a:gd name="T19" fmla="*/ 257 h 899"/>
                <a:gd name="T20" fmla="*/ 464 w 1005"/>
                <a:gd name="T21" fmla="*/ 184 h 899"/>
                <a:gd name="T22" fmla="*/ 673 w 1005"/>
                <a:gd name="T23" fmla="*/ 190 h 899"/>
                <a:gd name="T24" fmla="*/ 851 w 1005"/>
                <a:gd name="T25" fmla="*/ 291 h 899"/>
                <a:gd name="T26" fmla="*/ 914 w 1005"/>
                <a:gd name="T27" fmla="*/ 518 h 899"/>
                <a:gd name="T28" fmla="*/ 747 w 1005"/>
                <a:gd name="T29" fmla="*/ 572 h 899"/>
                <a:gd name="T30" fmla="*/ 474 w 1005"/>
                <a:gd name="T31" fmla="*/ 615 h 899"/>
                <a:gd name="T32" fmla="*/ 421 w 1005"/>
                <a:gd name="T33" fmla="*/ 572 h 899"/>
                <a:gd name="T34" fmla="*/ 446 w 1005"/>
                <a:gd name="T35" fmla="*/ 560 h 899"/>
                <a:gd name="T36" fmla="*/ 553 w 1005"/>
                <a:gd name="T37" fmla="*/ 547 h 899"/>
                <a:gd name="T38" fmla="*/ 854 w 1005"/>
                <a:gd name="T39" fmla="*/ 560 h 899"/>
                <a:gd name="T40" fmla="*/ 857 w 1005"/>
                <a:gd name="T41" fmla="*/ 427 h 899"/>
                <a:gd name="T42" fmla="*/ 831 w 1005"/>
                <a:gd name="T43" fmla="*/ 311 h 899"/>
                <a:gd name="T44" fmla="*/ 632 w 1005"/>
                <a:gd name="T45" fmla="*/ 378 h 899"/>
                <a:gd name="T46" fmla="*/ 742 w 1005"/>
                <a:gd name="T47" fmla="*/ 461 h 899"/>
                <a:gd name="T48" fmla="*/ 549 w 1005"/>
                <a:gd name="T49" fmla="*/ 430 h 899"/>
                <a:gd name="T50" fmla="*/ 447 w 1005"/>
                <a:gd name="T51" fmla="*/ 410 h 899"/>
                <a:gd name="T52" fmla="*/ 381 w 1005"/>
                <a:gd name="T53" fmla="*/ 488 h 899"/>
                <a:gd name="T54" fmla="*/ 300 w 1005"/>
                <a:gd name="T55" fmla="*/ 535 h 899"/>
                <a:gd name="T56" fmla="*/ 298 w 1005"/>
                <a:gd name="T57" fmla="*/ 538 h 899"/>
                <a:gd name="T58" fmla="*/ 274 w 1005"/>
                <a:gd name="T59" fmla="*/ 618 h 899"/>
                <a:gd name="T60" fmla="*/ 288 w 1005"/>
                <a:gd name="T61" fmla="*/ 665 h 899"/>
                <a:gd name="T62" fmla="*/ 352 w 1005"/>
                <a:gd name="T63" fmla="*/ 724 h 899"/>
                <a:gd name="T64" fmla="*/ 571 w 1005"/>
                <a:gd name="T65" fmla="*/ 769 h 899"/>
                <a:gd name="T66" fmla="*/ 570 w 1005"/>
                <a:gd name="T67" fmla="*/ 769 h 899"/>
                <a:gd name="T68" fmla="*/ 681 w 1005"/>
                <a:gd name="T69" fmla="*/ 675 h 899"/>
                <a:gd name="T70" fmla="*/ 650 w 1005"/>
                <a:gd name="T71" fmla="*/ 634 h 899"/>
                <a:gd name="T72" fmla="*/ 708 w 1005"/>
                <a:gd name="T73" fmla="*/ 665 h 899"/>
                <a:gd name="T74" fmla="*/ 691 w 1005"/>
                <a:gd name="T75" fmla="*/ 750 h 899"/>
                <a:gd name="T76" fmla="*/ 491 w 1005"/>
                <a:gd name="T77" fmla="*/ 785 h 899"/>
                <a:gd name="T78" fmla="*/ 787 w 1005"/>
                <a:gd name="T79" fmla="*/ 830 h 899"/>
                <a:gd name="T80" fmla="*/ 1001 w 1005"/>
                <a:gd name="T81" fmla="*/ 47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5" h="899">
                  <a:moveTo>
                    <a:pt x="1001" y="474"/>
                  </a:moveTo>
                  <a:cubicBezTo>
                    <a:pt x="997" y="357"/>
                    <a:pt x="932" y="313"/>
                    <a:pt x="932" y="313"/>
                  </a:cubicBezTo>
                  <a:cubicBezTo>
                    <a:pt x="932" y="313"/>
                    <a:pt x="924" y="257"/>
                    <a:pt x="873" y="197"/>
                  </a:cubicBezTo>
                  <a:cubicBezTo>
                    <a:pt x="794" y="111"/>
                    <a:pt x="693" y="126"/>
                    <a:pt x="693" y="126"/>
                  </a:cubicBezTo>
                  <a:cubicBezTo>
                    <a:pt x="563" y="0"/>
                    <a:pt x="430" y="97"/>
                    <a:pt x="430" y="97"/>
                  </a:cubicBezTo>
                  <a:cubicBezTo>
                    <a:pt x="245" y="36"/>
                    <a:pt x="192" y="181"/>
                    <a:pt x="192" y="181"/>
                  </a:cubicBezTo>
                  <a:cubicBezTo>
                    <a:pt x="86" y="193"/>
                    <a:pt x="0" y="317"/>
                    <a:pt x="77" y="450"/>
                  </a:cubicBezTo>
                  <a:cubicBezTo>
                    <a:pt x="136" y="552"/>
                    <a:pt x="224" y="554"/>
                    <a:pt x="261" y="549"/>
                  </a:cubicBezTo>
                  <a:cubicBezTo>
                    <a:pt x="274" y="517"/>
                    <a:pt x="300" y="481"/>
                    <a:pt x="357" y="465"/>
                  </a:cubicBezTo>
                  <a:cubicBezTo>
                    <a:pt x="358" y="459"/>
                    <a:pt x="365" y="350"/>
                    <a:pt x="292" y="298"/>
                  </a:cubicBezTo>
                  <a:cubicBezTo>
                    <a:pt x="249" y="267"/>
                    <a:pt x="201" y="275"/>
                    <a:pt x="174" y="295"/>
                  </a:cubicBezTo>
                  <a:cubicBezTo>
                    <a:pt x="149" y="315"/>
                    <a:pt x="142" y="345"/>
                    <a:pt x="155" y="377"/>
                  </a:cubicBezTo>
                  <a:cubicBezTo>
                    <a:pt x="161" y="394"/>
                    <a:pt x="171" y="405"/>
                    <a:pt x="185" y="411"/>
                  </a:cubicBezTo>
                  <a:cubicBezTo>
                    <a:pt x="212" y="422"/>
                    <a:pt x="243" y="409"/>
                    <a:pt x="244" y="409"/>
                  </a:cubicBezTo>
                  <a:cubicBezTo>
                    <a:pt x="251" y="406"/>
                    <a:pt x="259" y="410"/>
                    <a:pt x="262" y="417"/>
                  </a:cubicBezTo>
                  <a:cubicBezTo>
                    <a:pt x="265" y="424"/>
                    <a:pt x="262" y="432"/>
                    <a:pt x="255" y="435"/>
                  </a:cubicBezTo>
                  <a:cubicBezTo>
                    <a:pt x="253" y="436"/>
                    <a:pt x="212" y="453"/>
                    <a:pt x="174" y="437"/>
                  </a:cubicBezTo>
                  <a:cubicBezTo>
                    <a:pt x="154" y="429"/>
                    <a:pt x="138" y="412"/>
                    <a:pt x="128" y="388"/>
                  </a:cubicBezTo>
                  <a:cubicBezTo>
                    <a:pt x="111" y="343"/>
                    <a:pt x="122" y="300"/>
                    <a:pt x="157" y="273"/>
                  </a:cubicBezTo>
                  <a:cubicBezTo>
                    <a:pt x="189" y="248"/>
                    <a:pt x="234" y="243"/>
                    <a:pt x="274" y="257"/>
                  </a:cubicBezTo>
                  <a:cubicBezTo>
                    <a:pt x="281" y="227"/>
                    <a:pt x="304" y="187"/>
                    <a:pt x="361" y="174"/>
                  </a:cubicBezTo>
                  <a:cubicBezTo>
                    <a:pt x="415" y="161"/>
                    <a:pt x="447" y="173"/>
                    <a:pt x="464" y="184"/>
                  </a:cubicBezTo>
                  <a:cubicBezTo>
                    <a:pt x="484" y="158"/>
                    <a:pt x="524" y="127"/>
                    <a:pt x="582" y="137"/>
                  </a:cubicBezTo>
                  <a:cubicBezTo>
                    <a:pt x="631" y="145"/>
                    <a:pt x="658" y="170"/>
                    <a:pt x="673" y="190"/>
                  </a:cubicBezTo>
                  <a:cubicBezTo>
                    <a:pt x="686" y="208"/>
                    <a:pt x="694" y="230"/>
                    <a:pt x="696" y="250"/>
                  </a:cubicBezTo>
                  <a:cubicBezTo>
                    <a:pt x="751" y="237"/>
                    <a:pt x="814" y="253"/>
                    <a:pt x="851" y="291"/>
                  </a:cubicBezTo>
                  <a:cubicBezTo>
                    <a:pt x="881" y="322"/>
                    <a:pt x="892" y="365"/>
                    <a:pt x="881" y="411"/>
                  </a:cubicBezTo>
                  <a:cubicBezTo>
                    <a:pt x="895" y="424"/>
                    <a:pt x="922" y="459"/>
                    <a:pt x="914" y="518"/>
                  </a:cubicBezTo>
                  <a:cubicBezTo>
                    <a:pt x="910" y="549"/>
                    <a:pt x="893" y="573"/>
                    <a:pt x="866" y="586"/>
                  </a:cubicBezTo>
                  <a:cubicBezTo>
                    <a:pt x="831" y="602"/>
                    <a:pt x="785" y="596"/>
                    <a:pt x="747" y="572"/>
                  </a:cubicBezTo>
                  <a:cubicBezTo>
                    <a:pt x="693" y="538"/>
                    <a:pt x="609" y="536"/>
                    <a:pt x="571" y="568"/>
                  </a:cubicBezTo>
                  <a:cubicBezTo>
                    <a:pt x="541" y="593"/>
                    <a:pt x="507" y="618"/>
                    <a:pt x="474" y="615"/>
                  </a:cubicBezTo>
                  <a:cubicBezTo>
                    <a:pt x="472" y="615"/>
                    <a:pt x="469" y="615"/>
                    <a:pt x="466" y="614"/>
                  </a:cubicBezTo>
                  <a:cubicBezTo>
                    <a:pt x="447" y="610"/>
                    <a:pt x="432" y="596"/>
                    <a:pt x="421" y="572"/>
                  </a:cubicBezTo>
                  <a:cubicBezTo>
                    <a:pt x="417" y="565"/>
                    <a:pt x="420" y="557"/>
                    <a:pt x="427" y="554"/>
                  </a:cubicBezTo>
                  <a:cubicBezTo>
                    <a:pt x="434" y="550"/>
                    <a:pt x="443" y="553"/>
                    <a:pt x="446" y="560"/>
                  </a:cubicBezTo>
                  <a:cubicBezTo>
                    <a:pt x="453" y="576"/>
                    <a:pt x="462" y="584"/>
                    <a:pt x="473" y="586"/>
                  </a:cubicBezTo>
                  <a:cubicBezTo>
                    <a:pt x="496" y="592"/>
                    <a:pt x="530" y="566"/>
                    <a:pt x="553" y="547"/>
                  </a:cubicBezTo>
                  <a:cubicBezTo>
                    <a:pt x="601" y="506"/>
                    <a:pt x="697" y="507"/>
                    <a:pt x="762" y="548"/>
                  </a:cubicBezTo>
                  <a:cubicBezTo>
                    <a:pt x="792" y="567"/>
                    <a:pt x="828" y="572"/>
                    <a:pt x="854" y="560"/>
                  </a:cubicBezTo>
                  <a:cubicBezTo>
                    <a:pt x="872" y="552"/>
                    <a:pt x="883" y="536"/>
                    <a:pt x="886" y="514"/>
                  </a:cubicBezTo>
                  <a:cubicBezTo>
                    <a:pt x="895" y="455"/>
                    <a:pt x="858" y="427"/>
                    <a:pt x="857" y="427"/>
                  </a:cubicBezTo>
                  <a:cubicBezTo>
                    <a:pt x="852" y="424"/>
                    <a:pt x="850" y="418"/>
                    <a:pt x="852" y="412"/>
                  </a:cubicBezTo>
                  <a:cubicBezTo>
                    <a:pt x="863" y="372"/>
                    <a:pt x="856" y="337"/>
                    <a:pt x="831" y="311"/>
                  </a:cubicBezTo>
                  <a:cubicBezTo>
                    <a:pt x="800" y="280"/>
                    <a:pt x="747" y="266"/>
                    <a:pt x="702" y="278"/>
                  </a:cubicBezTo>
                  <a:cubicBezTo>
                    <a:pt x="642" y="293"/>
                    <a:pt x="633" y="357"/>
                    <a:pt x="632" y="378"/>
                  </a:cubicBezTo>
                  <a:cubicBezTo>
                    <a:pt x="667" y="380"/>
                    <a:pt x="707" y="396"/>
                    <a:pt x="744" y="441"/>
                  </a:cubicBezTo>
                  <a:cubicBezTo>
                    <a:pt x="749" y="447"/>
                    <a:pt x="748" y="456"/>
                    <a:pt x="742" y="461"/>
                  </a:cubicBezTo>
                  <a:cubicBezTo>
                    <a:pt x="736" y="466"/>
                    <a:pt x="727" y="465"/>
                    <a:pt x="722" y="459"/>
                  </a:cubicBezTo>
                  <a:cubicBezTo>
                    <a:pt x="643" y="362"/>
                    <a:pt x="552" y="428"/>
                    <a:pt x="549" y="430"/>
                  </a:cubicBezTo>
                  <a:cubicBezTo>
                    <a:pt x="543" y="434"/>
                    <a:pt x="536" y="434"/>
                    <a:pt x="531" y="430"/>
                  </a:cubicBezTo>
                  <a:cubicBezTo>
                    <a:pt x="529" y="429"/>
                    <a:pt x="496" y="400"/>
                    <a:pt x="447" y="410"/>
                  </a:cubicBezTo>
                  <a:cubicBezTo>
                    <a:pt x="401" y="419"/>
                    <a:pt x="393" y="476"/>
                    <a:pt x="393" y="476"/>
                  </a:cubicBezTo>
                  <a:cubicBezTo>
                    <a:pt x="392" y="482"/>
                    <a:pt x="387" y="487"/>
                    <a:pt x="381" y="488"/>
                  </a:cubicBezTo>
                  <a:cubicBezTo>
                    <a:pt x="339" y="496"/>
                    <a:pt x="315" y="514"/>
                    <a:pt x="300" y="535"/>
                  </a:cubicBezTo>
                  <a:cubicBezTo>
                    <a:pt x="300" y="535"/>
                    <a:pt x="300" y="535"/>
                    <a:pt x="300" y="535"/>
                  </a:cubicBezTo>
                  <a:cubicBezTo>
                    <a:pt x="300" y="535"/>
                    <a:pt x="300" y="535"/>
                    <a:pt x="300" y="535"/>
                  </a:cubicBezTo>
                  <a:cubicBezTo>
                    <a:pt x="299" y="536"/>
                    <a:pt x="299" y="537"/>
                    <a:pt x="298" y="538"/>
                  </a:cubicBezTo>
                  <a:cubicBezTo>
                    <a:pt x="278" y="568"/>
                    <a:pt x="273" y="596"/>
                    <a:pt x="275" y="618"/>
                  </a:cubicBezTo>
                  <a:cubicBezTo>
                    <a:pt x="275" y="618"/>
                    <a:pt x="274" y="618"/>
                    <a:pt x="274" y="618"/>
                  </a:cubicBezTo>
                  <a:cubicBezTo>
                    <a:pt x="275" y="625"/>
                    <a:pt x="276" y="631"/>
                    <a:pt x="278" y="637"/>
                  </a:cubicBezTo>
                  <a:cubicBezTo>
                    <a:pt x="281" y="654"/>
                    <a:pt x="288" y="664"/>
                    <a:pt x="288" y="665"/>
                  </a:cubicBezTo>
                  <a:cubicBezTo>
                    <a:pt x="302" y="693"/>
                    <a:pt x="326" y="711"/>
                    <a:pt x="352" y="724"/>
                  </a:cubicBezTo>
                  <a:cubicBezTo>
                    <a:pt x="352" y="724"/>
                    <a:pt x="352" y="724"/>
                    <a:pt x="352" y="724"/>
                  </a:cubicBezTo>
                  <a:cubicBezTo>
                    <a:pt x="352" y="724"/>
                    <a:pt x="418" y="758"/>
                    <a:pt x="552" y="768"/>
                  </a:cubicBezTo>
                  <a:cubicBezTo>
                    <a:pt x="558" y="768"/>
                    <a:pt x="565" y="769"/>
                    <a:pt x="571" y="769"/>
                  </a:cubicBezTo>
                  <a:cubicBezTo>
                    <a:pt x="571" y="769"/>
                    <a:pt x="570" y="769"/>
                    <a:pt x="570" y="769"/>
                  </a:cubicBezTo>
                  <a:cubicBezTo>
                    <a:pt x="570" y="769"/>
                    <a:pt x="570" y="769"/>
                    <a:pt x="570" y="769"/>
                  </a:cubicBezTo>
                  <a:cubicBezTo>
                    <a:pt x="606" y="770"/>
                    <a:pt x="643" y="762"/>
                    <a:pt x="668" y="733"/>
                  </a:cubicBezTo>
                  <a:cubicBezTo>
                    <a:pt x="682" y="710"/>
                    <a:pt x="687" y="689"/>
                    <a:pt x="681" y="675"/>
                  </a:cubicBezTo>
                  <a:cubicBezTo>
                    <a:pt x="675" y="658"/>
                    <a:pt x="659" y="652"/>
                    <a:pt x="659" y="652"/>
                  </a:cubicBezTo>
                  <a:cubicBezTo>
                    <a:pt x="651" y="649"/>
                    <a:pt x="648" y="641"/>
                    <a:pt x="650" y="634"/>
                  </a:cubicBezTo>
                  <a:cubicBezTo>
                    <a:pt x="653" y="627"/>
                    <a:pt x="661" y="623"/>
                    <a:pt x="668" y="625"/>
                  </a:cubicBezTo>
                  <a:cubicBezTo>
                    <a:pt x="669" y="626"/>
                    <a:pt x="698" y="636"/>
                    <a:pt x="708" y="665"/>
                  </a:cubicBezTo>
                  <a:cubicBezTo>
                    <a:pt x="717" y="689"/>
                    <a:pt x="711" y="717"/>
                    <a:pt x="692" y="749"/>
                  </a:cubicBezTo>
                  <a:cubicBezTo>
                    <a:pt x="691" y="749"/>
                    <a:pt x="691" y="750"/>
                    <a:pt x="691" y="750"/>
                  </a:cubicBezTo>
                  <a:cubicBezTo>
                    <a:pt x="655" y="793"/>
                    <a:pt x="601" y="800"/>
                    <a:pt x="556" y="797"/>
                  </a:cubicBezTo>
                  <a:cubicBezTo>
                    <a:pt x="530" y="795"/>
                    <a:pt x="507" y="789"/>
                    <a:pt x="491" y="785"/>
                  </a:cubicBezTo>
                  <a:cubicBezTo>
                    <a:pt x="524" y="857"/>
                    <a:pt x="598" y="891"/>
                    <a:pt x="677" y="895"/>
                  </a:cubicBezTo>
                  <a:cubicBezTo>
                    <a:pt x="769" y="899"/>
                    <a:pt x="787" y="830"/>
                    <a:pt x="787" y="830"/>
                  </a:cubicBezTo>
                  <a:cubicBezTo>
                    <a:pt x="911" y="781"/>
                    <a:pt x="884" y="656"/>
                    <a:pt x="884" y="656"/>
                  </a:cubicBezTo>
                  <a:cubicBezTo>
                    <a:pt x="936" y="648"/>
                    <a:pt x="1005" y="590"/>
                    <a:pt x="1001" y="47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pPr algn="just" defTabSz="866775" fontAlgn="base">
                <a:lnSpc>
                  <a:spcPct val="120000"/>
                </a:lnSpc>
              </a:pPr>
              <a:endParaRPr lang="id-ID" sz="760" dirty="0">
                <a:solidFill>
                  <a:prstClr val="black"/>
                </a:solidFill>
                <a:latin typeface="Arial" panose="020B0604020202020204" pitchFamily="34" charset="0"/>
                <a:ea typeface="思源黑体 Normal" panose="020B0400000000000000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724104" y="1530914"/>
            <a:ext cx="5584190" cy="1047115"/>
            <a:chOff x="5971177" y="1605306"/>
            <a:chExt cx="5584190" cy="1047115"/>
          </a:xfrm>
        </p:grpSpPr>
        <p:sp>
          <p:nvSpPr>
            <p:cNvPr id="30" name="Oval 4"/>
            <p:cNvSpPr/>
            <p:nvPr/>
          </p:nvSpPr>
          <p:spPr>
            <a:xfrm>
              <a:off x="5971177" y="1812130"/>
              <a:ext cx="629655" cy="629655"/>
            </a:xfrm>
            <a:prstGeom prst="ellipse">
              <a:avLst/>
            </a:prstGeom>
            <a:solidFill>
              <a:srgbClr val="44546A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866775" fontAlgn="base">
                <a:lnSpc>
                  <a:spcPct val="120000"/>
                </a:lnSpc>
              </a:pPr>
              <a:r>
                <a:rPr lang="en-US" sz="1325" dirty="0">
                  <a:solidFill>
                    <a:prstClr val="white"/>
                  </a:solidFill>
                  <a:latin typeface="Arial" panose="020B0604020202020204" pitchFamily="34" charset="0"/>
                  <a:ea typeface="思源黑体 Normal" panose="020B0400000000000000" pitchFamily="34" charset="-122"/>
                  <a:sym typeface="Arial" panose="020B0604020202020204" pitchFamily="34" charset="0"/>
                </a:rPr>
                <a:t>01</a:t>
              </a:r>
              <a:endParaRPr lang="en-US" sz="1325" dirty="0">
                <a:solidFill>
                  <a:prstClr val="white"/>
                </a:solidFill>
                <a:latin typeface="Arial" panose="020B0604020202020204" pitchFamily="34" charset="0"/>
                <a:ea typeface="思源黑体 Normal" panose="020B04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6601097" y="1868831"/>
              <a:ext cx="4954270" cy="783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kumimoji="1" lang="zh-CN" altLang="en-US" sz="1600" b="0" i="0" u="none" strike="noStrike" cap="none" spc="0" normalizeH="0" baseline="0" noProof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+mn-ea"/>
                  <a:ea typeface="思源黑体 CN Regular"/>
                </a:rPr>
                <a:t>不同网络情况，游戏的运行情况，如：edge、2g、3g、4g、情况</a:t>
              </a:r>
              <a:r>
                <a:rPr kumimoji="1" lang="zh-CN" altLang="en-US" sz="2400" b="0" i="0" u="none" strike="noStrike" cap="none" spc="0" normalizeH="0" baseline="0" noProof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+mn-ea"/>
                  <a:ea typeface="思源黑体 CN Regular"/>
                </a:rPr>
                <a:t>。</a:t>
              </a:r>
              <a:endParaRPr kumimoji="1" lang="zh-CN" altLang="en-US" sz="240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</a:endParaRPr>
            </a:p>
            <a:p>
              <a:pPr marL="0" marR="0" lvl="0" indent="0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  <a:cs typeface="+mn-cs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6626554" y="1605306"/>
              <a:ext cx="1828799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1" i="0" u="none" strike="noStrike" kern="1200" cap="none" spc="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749504" y="3324577"/>
            <a:ext cx="5037249" cy="745132"/>
            <a:chOff x="5971177" y="2880809"/>
            <a:chExt cx="5037249" cy="745132"/>
          </a:xfrm>
        </p:grpSpPr>
        <p:sp>
          <p:nvSpPr>
            <p:cNvPr id="34" name="Oval 19"/>
            <p:cNvSpPr/>
            <p:nvPr/>
          </p:nvSpPr>
          <p:spPr>
            <a:xfrm>
              <a:off x="5971177" y="2880809"/>
              <a:ext cx="629655" cy="629655"/>
            </a:xfrm>
            <a:prstGeom prst="ellipse">
              <a:avLst/>
            </a:prstGeom>
            <a:solidFill>
              <a:srgbClr val="44546A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866775" fontAlgn="base">
                <a:lnSpc>
                  <a:spcPct val="120000"/>
                </a:lnSpc>
              </a:pPr>
              <a:r>
                <a:rPr lang="en-US" sz="1325" dirty="0">
                  <a:solidFill>
                    <a:prstClr val="white"/>
                  </a:solidFill>
                  <a:latin typeface="Arial" panose="020B0604020202020204" pitchFamily="34" charset="0"/>
                  <a:ea typeface="思源黑体 Normal" panose="020B0400000000000000" pitchFamily="34" charset="-122"/>
                  <a:sym typeface="Arial" panose="020B0604020202020204" pitchFamily="34" charset="0"/>
                </a:rPr>
                <a:t>02</a:t>
              </a:r>
              <a:endParaRPr lang="en-US" sz="1325" dirty="0">
                <a:solidFill>
                  <a:prstClr val="white"/>
                </a:solidFill>
                <a:latin typeface="Arial" panose="020B0604020202020204" pitchFamily="34" charset="0"/>
                <a:ea typeface="思源黑体 Normal" panose="020B04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600832" y="3072856"/>
              <a:ext cx="4407594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kumimoji="1" lang="zh-CN" altLang="en-US" sz="1600" b="0" i="0" u="none" strike="noStrike" cap="none" spc="0" normalizeH="0" baseline="0" noProof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+mn-ea"/>
                  <a:ea typeface="思源黑体 CN Regular"/>
                </a:rPr>
                <a:t>不同丢包率情况下游戏的运行情况</a:t>
              </a:r>
              <a:endParaRPr kumimoji="1" lang="zh-CN" altLang="en-US" sz="1600" b="0" i="0" u="none" strike="noStrike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</a:endParaRPr>
            </a:p>
            <a:p>
              <a:pPr marL="0" marR="0" lvl="0" indent="0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  <a:cs typeface="+mn-cs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749504" y="4816369"/>
            <a:ext cx="5037249" cy="629655"/>
            <a:chOff x="5971177" y="4054466"/>
            <a:chExt cx="5037249" cy="629655"/>
          </a:xfrm>
        </p:grpSpPr>
        <p:sp>
          <p:nvSpPr>
            <p:cNvPr id="38" name="Oval 25"/>
            <p:cNvSpPr/>
            <p:nvPr/>
          </p:nvSpPr>
          <p:spPr>
            <a:xfrm>
              <a:off x="5971177" y="4054466"/>
              <a:ext cx="629655" cy="629655"/>
            </a:xfrm>
            <a:prstGeom prst="ellipse">
              <a:avLst/>
            </a:prstGeom>
            <a:solidFill>
              <a:srgbClr val="44546A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866775" fontAlgn="base">
                <a:lnSpc>
                  <a:spcPct val="120000"/>
                </a:lnSpc>
              </a:pPr>
              <a:r>
                <a:rPr lang="en-US" sz="1325" dirty="0">
                  <a:solidFill>
                    <a:prstClr val="white"/>
                  </a:solidFill>
                  <a:latin typeface="Arial" panose="020B0604020202020204" pitchFamily="34" charset="0"/>
                  <a:ea typeface="思源黑体 Normal" panose="020B0400000000000000" pitchFamily="34" charset="-122"/>
                  <a:sym typeface="Arial" panose="020B0604020202020204" pitchFamily="34" charset="0"/>
                </a:rPr>
                <a:t>03</a:t>
              </a:r>
              <a:endParaRPr lang="en-US" sz="1325" dirty="0">
                <a:solidFill>
                  <a:prstClr val="white"/>
                </a:solidFill>
                <a:latin typeface="Arial" panose="020B0604020202020204" pitchFamily="34" charset="0"/>
                <a:ea typeface="思源黑体 Normal" panose="020B04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6600832" y="4131004"/>
              <a:ext cx="4407594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kumimoji="1" lang="zh-CN" altLang="en-US" sz="1600" b="0" i="0" u="none" strike="noStrike" cap="none" spc="0" normalizeH="0" baseline="0" noProof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+mn-ea"/>
                  <a:ea typeface="思源黑体 CN Regular"/>
                </a:rPr>
                <a:t>通过工具设置网络代理来实现，常用的fiddler、network link conditioner</a:t>
              </a:r>
              <a:endParaRPr kumimoji="0" lang="zh-CN" altLang="en-US" sz="1300" b="0" i="0" u="none" strike="noStrike" cap="none" spc="0" normalizeH="0" baseline="0" dirty="0">
                <a:solidFill>
                  <a:srgbClr val="222A35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1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1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2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6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7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bldLvl="0" animBg="1"/>
          <p:bldP spid="25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1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bldLvl="0" animBg="1"/>
          <p:bldP spid="25" grpId="0" bldLvl="0" animBg="1"/>
        </p:bld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  <a:cs typeface="+mn-cs"/>
              </a:rPr>
              <a:t>文档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ea"/>
              <a:ea typeface="思源黑体 CN Regular"/>
              <a:cs typeface="+mn-cs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528365" y="1511889"/>
            <a:ext cx="9649387" cy="1993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ea"/>
                <a:ea typeface="思源黑体 CN Regular"/>
                <a:cs typeface="+mn-ea"/>
                <a:sym typeface="+mn-lt"/>
              </a:rPr>
              <a:t>需求分析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ea"/>
                <a:ea typeface="思源黑体 CN Regular"/>
                <a:cs typeface="+mn-ea"/>
                <a:sym typeface="+mn-lt"/>
              </a:rPr>
              <a:t>       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ea"/>
                <a:ea typeface="思源黑体 CN Regular"/>
                <a:cs typeface="+mn-ea"/>
                <a:sym typeface="+mn-lt"/>
              </a:rPr>
              <a:t>两周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+mn-ea"/>
              <a:ea typeface="思源黑体 CN Regular"/>
              <a:cs typeface="+mn-ea"/>
              <a:sym typeface="+mn-lt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kumimoji="1"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ea typeface="思源黑体 CN Regular"/>
                <a:cs typeface="+mn-ea"/>
                <a:sym typeface="+mn-lt"/>
              </a:rPr>
              <a:t>概要设计        三周</a:t>
            </a:r>
            <a:endParaRPr kumimoji="1" lang="en-US" altLang="zh-CN" sz="1400" dirty="0">
              <a:solidFill>
                <a:prstClr val="black">
                  <a:lumMod val="50000"/>
                  <a:lumOff val="50000"/>
                </a:prstClr>
              </a:solidFill>
              <a:latin typeface="+mn-ea"/>
              <a:ea typeface="思源黑体 CN Regular"/>
              <a:cs typeface="+mn-ea"/>
              <a:sym typeface="+mn-lt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kumimoji="1"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ea typeface="思源黑体 CN Regular"/>
                <a:cs typeface="+mn-ea"/>
                <a:sym typeface="+mn-lt"/>
              </a:rPr>
              <a:t>详细设计        四周</a:t>
            </a:r>
            <a:endParaRPr kumimoji="1" lang="en-US" altLang="zh-CN" sz="1400" dirty="0">
              <a:solidFill>
                <a:prstClr val="black">
                  <a:lumMod val="50000"/>
                  <a:lumOff val="50000"/>
                </a:prstClr>
              </a:solidFill>
              <a:latin typeface="+mn-ea"/>
              <a:ea typeface="思源黑体 CN Regular"/>
              <a:cs typeface="+mn-ea"/>
              <a:sym typeface="+mn-lt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kumimoji="1"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ea typeface="思源黑体 CN Regular"/>
                <a:cs typeface="+mn-ea"/>
                <a:sym typeface="+mn-lt"/>
              </a:rPr>
              <a:t>项目报告        两周</a:t>
            </a:r>
            <a:endParaRPr kumimoji="1" lang="en-US" altLang="zh-CN" sz="1400" dirty="0">
              <a:solidFill>
                <a:prstClr val="black">
                  <a:lumMod val="50000"/>
                  <a:lumOff val="50000"/>
                </a:prstClr>
              </a:solidFill>
              <a:latin typeface="+mn-ea"/>
              <a:cs typeface="+mn-ea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+mn-ea"/>
              <a:ea typeface="思源黑体 CN Regular"/>
              <a:cs typeface="+mn-ea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+mn-ea"/>
              <a:ea typeface="思源黑体 CN Regular"/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747800" y="337351"/>
            <a:ext cx="288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https://www.ypppt.com/</a:t>
            </a:r>
            <a:endParaRPr lang="zh-CN" alt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5070393" y="668411"/>
            <a:ext cx="2160000" cy="2160000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507730" y="1424652"/>
            <a:ext cx="243152" cy="243152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4750882" y="1887516"/>
            <a:ext cx="127491" cy="127491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7318469" y="1320858"/>
            <a:ext cx="209070" cy="209070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81898" y="1565553"/>
            <a:ext cx="17980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第</a:t>
            </a:r>
            <a:r>
              <a:rPr kumimoji="1" lang="zh-CN" altLang="en-US" sz="2800" dirty="0">
                <a:solidFill>
                  <a:srgbClr val="44546A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三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部分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93773" y="1998761"/>
            <a:ext cx="1774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PART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02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544068" y="2771793"/>
            <a:ext cx="52120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zh-CN" altLang="en-US" sz="6600" dirty="0">
                <a:solidFill>
                  <a:srgbClr val="44546A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使用开发</a:t>
            </a:r>
            <a:r>
              <a:rPr kumimoji="1" lang="zh-CN" altLang="en-US" sz="6600" dirty="0">
                <a:solidFill>
                  <a:srgbClr val="44546A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工具</a:t>
            </a:r>
            <a:endParaRPr kumimoji="1" lang="zh-CN" altLang="en-US" sz="6600" dirty="0">
              <a:solidFill>
                <a:srgbClr val="44546A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5070393" y="668411"/>
            <a:ext cx="2160000" cy="2160000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507730" y="1424652"/>
            <a:ext cx="243152" cy="243152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4750882" y="1887516"/>
            <a:ext cx="127491" cy="127491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7318469" y="1320858"/>
            <a:ext cx="209070" cy="209070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81898" y="1565553"/>
            <a:ext cx="1798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第一部分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93773" y="1998761"/>
            <a:ext cx="1774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PART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01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368333" y="2770523"/>
            <a:ext cx="35356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游戏功能</a:t>
            </a:r>
            <a:endParaRPr kumimoji="1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4754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  <a:cs typeface="+mn-cs"/>
              </a:rPr>
              <a:t>前端</a:t>
            </a:r>
            <a:r>
              <a: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  <a:cs typeface="+mn-cs"/>
              </a:rPr>
              <a:t>--</a:t>
            </a: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  <a:cs typeface="+mn-cs"/>
              </a:rPr>
              <a:t>微信小程序小游戏</a:t>
            </a: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  <a:cs typeface="+mn-cs"/>
              </a:rPr>
              <a:t>开发工具</a:t>
            </a: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ea"/>
              <a:ea typeface="思源黑体 CN Regular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1890" y="883920"/>
            <a:ext cx="7560945" cy="5339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  <a:cs typeface="+mn-cs"/>
              </a:rPr>
              <a:t>后端</a:t>
            </a:r>
            <a:endParaRPr kumimoji="1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ea"/>
              <a:ea typeface="思源黑体 CN Regular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51890" y="1884045"/>
            <a:ext cx="677545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开发语言：</a:t>
            </a:r>
            <a:r>
              <a:rPr lang="en-US" altLang="zh-CN" sz="2800"/>
              <a:t>JAVA</a:t>
            </a:r>
            <a:endParaRPr lang="en-US" altLang="zh-CN" sz="2800"/>
          </a:p>
          <a:p>
            <a:endParaRPr lang="en-US" altLang="zh-CN" sz="2800"/>
          </a:p>
          <a:p>
            <a:r>
              <a:rPr lang="zh-CN" altLang="en-US" sz="2800"/>
              <a:t>开发工具：</a:t>
            </a:r>
            <a:r>
              <a:rPr lang="en-US" altLang="zh-CN" sz="2800"/>
              <a:t>IDEA</a:t>
            </a:r>
            <a:endParaRPr lang="en-US" altLang="zh-CN" sz="2800"/>
          </a:p>
          <a:p>
            <a:endParaRPr lang="en-US" altLang="zh-CN" sz="2800"/>
          </a:p>
          <a:p>
            <a:r>
              <a:rPr lang="zh-CN" altLang="en-US" sz="2800"/>
              <a:t>使用框架：</a:t>
            </a:r>
            <a:r>
              <a:rPr lang="en-US" altLang="zh-CN" sz="2800"/>
              <a:t>SpringBoot+MyBatis</a:t>
            </a:r>
            <a:endParaRPr lang="en-US" altLang="zh-CN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  <a:cs typeface="+mn-cs"/>
              </a:rPr>
              <a:t>AI</a:t>
            </a: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  <a:cs typeface="+mn-cs"/>
              </a:rPr>
              <a:t>训练</a:t>
            </a: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ea"/>
              <a:ea typeface="思源黑体 CN Regular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51890" y="1985010"/>
            <a:ext cx="658431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ym typeface="+mn-ea"/>
              </a:rPr>
              <a:t>开发语言：</a:t>
            </a:r>
            <a:r>
              <a:rPr lang="en-US" altLang="zh-CN" sz="2800">
                <a:sym typeface="+mn-ea"/>
              </a:rPr>
              <a:t>python</a:t>
            </a:r>
            <a:endParaRPr lang="en-US" altLang="zh-CN" sz="2800"/>
          </a:p>
          <a:p>
            <a:endParaRPr lang="en-US" altLang="zh-CN" sz="2800"/>
          </a:p>
          <a:p>
            <a:r>
              <a:rPr lang="zh-CN" altLang="en-US" sz="2800">
                <a:sym typeface="+mn-ea"/>
              </a:rPr>
              <a:t>开发工具：</a:t>
            </a:r>
            <a:r>
              <a:rPr lang="en-US" altLang="zh-CN" sz="2800">
                <a:sym typeface="+mn-ea"/>
              </a:rPr>
              <a:t>pycharm</a:t>
            </a:r>
            <a:endParaRPr lang="en-US" altLang="zh-CN" sz="2800"/>
          </a:p>
          <a:p>
            <a:endParaRPr lang="en-US" altLang="zh-CN" sz="2800"/>
          </a:p>
          <a:p>
            <a:r>
              <a:rPr lang="zh-CN" altLang="en-US" sz="2800">
                <a:sym typeface="+mn-ea"/>
              </a:rPr>
              <a:t>主要使用库：</a:t>
            </a:r>
            <a:r>
              <a:rPr lang="en-US" altLang="zh-CN" sz="2800">
                <a:sym typeface="+mn-ea"/>
              </a:rPr>
              <a:t>pytorch</a:t>
            </a:r>
            <a:endParaRPr lang="en-US" altLang="zh-CN" sz="2800"/>
          </a:p>
          <a:p>
            <a:endParaRPr lang="en-US" altLang="zh-CN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4627245" y="2829560"/>
            <a:ext cx="293751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谢谢！</a:t>
            </a:r>
            <a:endParaRPr lang="zh-CN" altLang="en-US" sz="7200" b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  <a:cs typeface="+mn-cs"/>
              </a:rPr>
              <a:t>AI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  <a:cs typeface="+mn-cs"/>
              </a:rPr>
              <a:t>智能识别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ea"/>
              <a:ea typeface="思源黑体 CN Regular"/>
              <a:cs typeface="+mn-cs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115388" y="147980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n-ea"/>
                <a:ea typeface="思源黑体 CN Regular"/>
                <a:cs typeface="+mn-cs"/>
              </a:rPr>
              <a:t>根据题库出题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n-ea"/>
              <a:ea typeface="思源黑体 CN Regular"/>
              <a:cs typeface="+mn-cs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265212" y="2176916"/>
            <a:ext cx="3819548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dirty="0">
                <a:solidFill>
                  <a:schemeClr val="accent1">
                    <a:lumMod val="50000"/>
                  </a:schemeClr>
                </a:solidFill>
                <a:latin typeface="+mn-ea"/>
                <a:ea typeface="思源黑体 CN Regular"/>
                <a:cs typeface="+mn-ea"/>
                <a:sym typeface="+mn-lt"/>
              </a:rPr>
              <a:t>    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用户进入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AI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智能识别游戏后，系统会从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AI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训练的题库中随机抽取一道题目给用户进行绘画。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730" y="1058577"/>
            <a:ext cx="3334136" cy="5234594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  <a:cs typeface="+mn-cs"/>
              </a:rPr>
              <a:t>AI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  <a:cs typeface="+mn-cs"/>
              </a:rPr>
              <a:t>智能识别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ea"/>
              <a:ea typeface="思源黑体 CN Regular"/>
              <a:cs typeface="+mn-cs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982734" y="1856405"/>
            <a:ext cx="3819548" cy="4175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1" lang="en-US" altLang="zh-CN" sz="2000" b="1" dirty="0">
                <a:solidFill>
                  <a:schemeClr val="accent1">
                    <a:lumMod val="50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     </a:t>
            </a:r>
            <a:r>
              <a:rPr kumimoji="1" lang="zh-CN" altLang="en-US" sz="2000" b="1" dirty="0">
                <a:solidFill>
                  <a:schemeClr val="accent1">
                    <a:lumMod val="50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用户根据系统所给题目进行绘画，在绘画的过程中，（用户已进行绘画）AI会每隔一秒对用户当前所画内容进行猜测，并进行语音播报。绘画过程中会播放背景音乐，根据用户本次绘画所剩时间的长短，音乐会由轻快变急促。用户还可以使用橡皮擦清除自己目前绘画进行重新绘图。</a:t>
            </a:r>
            <a:endParaRPr kumimoji="1" lang="zh-CN" altLang="en-US" sz="2000" b="1" dirty="0">
              <a:solidFill>
                <a:schemeClr val="accent1">
                  <a:lumMod val="50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345" y="1013149"/>
            <a:ext cx="3455923" cy="5278950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  <a:cs typeface="+mn-cs"/>
              </a:rPr>
              <a:t>AI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  <a:cs typeface="+mn-cs"/>
              </a:rPr>
              <a:t>智能识别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ea"/>
              <a:ea typeface="思源黑体 CN Regular"/>
              <a:cs typeface="+mn-cs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49325" y="5012055"/>
            <a:ext cx="503745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dirty="0">
                <a:solidFill>
                  <a:schemeClr val="accent1">
                    <a:lumMod val="50000"/>
                  </a:schemeClr>
                </a:solidFill>
                <a:latin typeface="+mn-ea"/>
                <a:ea typeface="思源黑体 CN Regular"/>
                <a:cs typeface="+mn-ea"/>
                <a:sym typeface="+mn-lt"/>
              </a:rPr>
              <a:t>      </a:t>
            </a:r>
            <a:r>
              <a:rPr kumimoji="1" lang="zh-CN" altLang="en-US" sz="2000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若AI猜测正确，根据分值对用户进行加分并将用户的画作保存在小程序中，用户在主页面的选项中可以进行查看；开始下一道题。</a:t>
            </a: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n-ea"/>
              <a:ea typeface="思源黑体 CN Regular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167" y="516264"/>
            <a:ext cx="2828925" cy="4448175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</a:ln>
        </p:spPr>
      </p:pic>
      <p:sp>
        <p:nvSpPr>
          <p:cNvPr id="8" name="文本框 7"/>
          <p:cNvSpPr txBox="1"/>
          <p:nvPr/>
        </p:nvSpPr>
        <p:spPr>
          <a:xfrm>
            <a:off x="6404610" y="4964430"/>
            <a:ext cx="5617210" cy="1405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  <a:ea typeface="思源黑体 CN Regular"/>
                <a:cs typeface="+mn-ea"/>
                <a:sym typeface="+mn-lt"/>
              </a:rPr>
              <a:t>      </a:t>
            </a:r>
            <a:r>
              <a:rPr kumimoji="1" lang="zh-CN" altLang="en-US" sz="2000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 若在规定的时间内（20s）AI仍没有给出正确的答案，绘图失败，提示用户选择对本图“再来一次”或返回“主页面”。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351" y="516344"/>
            <a:ext cx="2809875" cy="4495800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  <a:cs typeface="+mn-cs"/>
              </a:rPr>
              <a:t>AI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  <a:cs typeface="+mn-cs"/>
              </a:rPr>
              <a:t>智能识别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ea"/>
              <a:ea typeface="思源黑体 CN Regular"/>
              <a:cs typeface="+mn-cs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851007" y="2629403"/>
            <a:ext cx="3819548" cy="1866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1" lang="zh-CN" altLang="en-US" sz="2000" b="1" dirty="0">
                <a:solidFill>
                  <a:schemeClr val="accent1">
                    <a:lumMod val="50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    点击“排行榜”，显示目前单局成绩排行榜，记录并展示每天前一百个连续成功绘画最多的玩家和成绩。</a:t>
            </a:r>
            <a:endParaRPr kumimoji="1" lang="zh-CN" altLang="en-US" sz="2000" b="1" dirty="0">
              <a:solidFill>
                <a:schemeClr val="accent1">
                  <a:lumMod val="50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844" b="11275"/>
          <a:stretch>
            <a:fillRect/>
          </a:stretch>
        </p:blipFill>
        <p:spPr>
          <a:xfrm>
            <a:off x="1705427" y="1279951"/>
            <a:ext cx="3343336" cy="47154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  <a:sym typeface="+mn-ea"/>
              </a:rPr>
              <a:t>好友猜图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ea"/>
              <a:ea typeface="思源黑体 CN Regular"/>
              <a:cs typeface="+mn-cs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115388" y="1479807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n-ea"/>
                <a:ea typeface="思源黑体 CN Regular"/>
                <a:cs typeface="+mn-cs"/>
              </a:rPr>
              <a:t>准备阶段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n-ea"/>
              <a:ea typeface="思源黑体 CN Regular"/>
              <a:cs typeface="+mn-cs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265212" y="2176916"/>
            <a:ext cx="3819548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    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在准备阶段，房主可以邀请好友，在房内多于两人时房主可以选择开始游戏。而准备阶段画板的位置显示了游戏规则。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    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同时在下面的聊天区，系统会欢迎玩家进入房间。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    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对于非房主的玩家来说，可以选择邀请好友、准备和退出房间。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5677" r="-579" b="3073"/>
          <a:stretch>
            <a:fillRect/>
          </a:stretch>
        </p:blipFill>
        <p:spPr>
          <a:xfrm>
            <a:off x="2800350" y="129540"/>
            <a:ext cx="3310890" cy="6675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  <a:sym typeface="+mn-ea"/>
              </a:rPr>
              <a:t>好友猜图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ea"/>
              <a:ea typeface="思源黑体 CN Regular"/>
              <a:cs typeface="+mn-cs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115388" y="1479807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n-ea"/>
                <a:ea typeface="思源黑体 CN Regular"/>
                <a:cs typeface="+mn-cs"/>
              </a:rPr>
              <a:t>选词阶段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n-ea"/>
              <a:ea typeface="思源黑体 CN Regular"/>
              <a:cs typeface="+mn-cs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898005" y="2176780"/>
            <a:ext cx="418655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    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几位玩家轮流作画，在自己作画的时候，可以选择词语绘画，每局可以换一次。选择后会进入作画界面，系统会在评论区提示几个字。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t="5851" r="1543" b="3142"/>
          <a:stretch>
            <a:fillRect/>
          </a:stretch>
        </p:blipFill>
        <p:spPr>
          <a:xfrm>
            <a:off x="2720975" y="100330"/>
            <a:ext cx="3241040" cy="6657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tags/tag1.xml><?xml version="1.0" encoding="utf-8"?>
<p:tagLst xmlns:p="http://schemas.openxmlformats.org/presentationml/2006/main">
  <p:tag name="KSO_WM_UNIT_PLACING_PICTURE_USER_VIEWPORT" val="{&quot;height&quot;:11520,&quot;width&quot;:5184}"/>
</p:tagLst>
</file>

<file path=ppt/tags/tag2.xml><?xml version="1.0" encoding="utf-8"?>
<p:tagLst xmlns:p="http://schemas.openxmlformats.org/presentationml/2006/main">
  <p:tag name="KSO_WM_UNIT_PLACING_PICTURE_USER_VIEWPORT" val="{&quot;height&quot;:8243.455118110236,&quot;width&quot;:5250.607874015748}"/>
</p:tagLst>
</file>

<file path=ppt/tags/tag3.xml><?xml version="1.0" encoding="utf-8"?>
<p:tagLst xmlns:p="http://schemas.openxmlformats.org/presentationml/2006/main">
  <p:tag name="KSO_WM_UNIT_PLACING_PICTURE_USER_VIEWPORT" val="{&quot;height&quot;:11520,&quot;width&quot;:5184}"/>
</p:tagLst>
</file>

<file path=ppt/tags/tag4.xml><?xml version="1.0" encoding="utf-8"?>
<p:tagLst xmlns:p="http://schemas.openxmlformats.org/presentationml/2006/main">
  <p:tag name="KSO_WM_UNIT_PLACING_PICTURE_USER_VIEWPORT" val="{&quot;height&quot;:10764,&quot;width&quot;:2304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588ku">
      <a:majorFont>
        <a:latin typeface="Arial Black"/>
        <a:ea typeface="思源黑体 CN Bold"/>
        <a:cs typeface=""/>
      </a:majorFont>
      <a:minorFont>
        <a:latin typeface="Arial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2584</Words>
  <Application>WPS 演示</Application>
  <PresentationFormat>宽屏</PresentationFormat>
  <Paragraphs>326</Paragraphs>
  <Slides>33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54" baseType="lpstr">
      <vt:lpstr>Arial</vt:lpstr>
      <vt:lpstr>宋体</vt:lpstr>
      <vt:lpstr>Wingdings</vt:lpstr>
      <vt:lpstr>Arial</vt:lpstr>
      <vt:lpstr>思源宋体 CN Medium</vt:lpstr>
      <vt:lpstr>思源黑体 Medium</vt:lpstr>
      <vt:lpstr>思源黑体 CN Regular</vt:lpstr>
      <vt:lpstr>等线</vt:lpstr>
      <vt:lpstr>黑体</vt:lpstr>
      <vt:lpstr>仿宋</vt:lpstr>
      <vt:lpstr>微软雅黑</vt:lpstr>
      <vt:lpstr>Arial Unicode MS</vt:lpstr>
      <vt:lpstr>Wingdings</vt:lpstr>
      <vt:lpstr>思源黑体 CN Medium</vt:lpstr>
      <vt:lpstr>Arial Black</vt:lpstr>
      <vt:lpstr>思源黑体 Light</vt:lpstr>
      <vt:lpstr>字魂35号-经典雅黑</vt:lpstr>
      <vt:lpstr>思源黑体 CN Bold</vt:lpstr>
      <vt:lpstr>思源黑体 Normal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creator>优品PPT</dc:creator>
  <dc:subject>https://www.ypppt.com/</dc:subject>
  <cp:lastModifiedBy>ฅ小毅ฅ</cp:lastModifiedBy>
  <cp:revision>9</cp:revision>
  <dcterms:created xsi:type="dcterms:W3CDTF">2021-07-16T05:29:00Z</dcterms:created>
  <dcterms:modified xsi:type="dcterms:W3CDTF">2022-03-26T15:31:52Z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3C41B4D32B374D8884F81719E73B8E3C</vt:lpwstr>
  </property>
  <property fmtid="{D5CDD505-2E9C-101B-9397-08002B2CF9AE}" pid="3" name="KSOProductBuildVer">
    <vt:lpwstr>2052-11.1.0.11365</vt:lpwstr>
  </property>
</Properties>
</file>